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8" r:id="rId3"/>
    <p:sldId id="265" r:id="rId4"/>
    <p:sldId id="270" r:id="rId5"/>
    <p:sldId id="256" r:id="rId6"/>
    <p:sldId id="269" r:id="rId7"/>
    <p:sldId id="277" r:id="rId8"/>
    <p:sldId id="257" r:id="rId9"/>
    <p:sldId id="258" r:id="rId10"/>
    <p:sldId id="259" r:id="rId11"/>
    <p:sldId id="276" r:id="rId12"/>
    <p:sldId id="272" r:id="rId13"/>
    <p:sldId id="273" r:id="rId14"/>
    <p:sldId id="274" r:id="rId15"/>
    <p:sldId id="275" r:id="rId16"/>
    <p:sldId id="266" r:id="rId17"/>
    <p:sldId id="260" r:id="rId18"/>
    <p:sldId id="263" r:id="rId19"/>
    <p:sldId id="271" r:id="rId20"/>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BD9C315C-F0C8-41BB-A341-6A76EE494611}">
          <p14:sldIdLst>
            <p14:sldId id="264"/>
          </p14:sldIdLst>
        </p14:section>
        <p14:section name="Activity 1: Unpacking TPACK" id="{1087022B-9C58-41F3-A1E8-7509A660B307}">
          <p14:sldIdLst>
            <p14:sldId id="278"/>
            <p14:sldId id="265"/>
            <p14:sldId id="270"/>
            <p14:sldId id="256"/>
            <p14:sldId id="269"/>
          </p14:sldIdLst>
        </p14:section>
        <p14:section name="Activity 2: Evaluating Software" id="{3766312D-885B-4782-85B2-956E18EE3245}">
          <p14:sldIdLst>
            <p14:sldId id="277"/>
            <p14:sldId id="257"/>
            <p14:sldId id="258"/>
            <p14:sldId id="259"/>
            <p14:sldId id="276"/>
            <p14:sldId id="272"/>
            <p14:sldId id="273"/>
            <p14:sldId id="274"/>
          </p14:sldIdLst>
        </p14:section>
        <p14:section name="Activity 3: Lesson Plan" id="{1C0C6A9A-20B5-4662-832D-3A3D9A6083D8}">
          <p14:sldIdLst>
            <p14:sldId id="275"/>
            <p14:sldId id="266"/>
            <p14:sldId id="260"/>
            <p14:sldId id="263"/>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B2E32-1514-4FBE-B106-F2F41DE371FD}" v="914" dt="2021-10-21T09:32:29.9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Hudson-Reed" userId="119328b4-46c1-4d24-b872-de01102a3d50" providerId="ADAL" clId="{008B2E32-1514-4FBE-B106-F2F41DE371FD}"/>
    <pc:docChg chg="undo redo custSel addSld delSld modSld sldOrd addSection delSection modSection">
      <pc:chgData name="Jessica Hudson-Reed" userId="119328b4-46c1-4d24-b872-de01102a3d50" providerId="ADAL" clId="{008B2E32-1514-4FBE-B106-F2F41DE371FD}" dt="2021-10-21T09:32:26.057" v="7785" actId="1582"/>
      <pc:docMkLst>
        <pc:docMk/>
      </pc:docMkLst>
      <pc:sldChg chg="addSp delSp modSp mod">
        <pc:chgData name="Jessica Hudson-Reed" userId="119328b4-46c1-4d24-b872-de01102a3d50" providerId="ADAL" clId="{008B2E32-1514-4FBE-B106-F2F41DE371FD}" dt="2021-10-20T08:26:40.744" v="1299" actId="1076"/>
        <pc:sldMkLst>
          <pc:docMk/>
          <pc:sldMk cId="113215804" sldId="256"/>
        </pc:sldMkLst>
        <pc:spChg chg="add del mod">
          <ac:chgData name="Jessica Hudson-Reed" userId="119328b4-46c1-4d24-b872-de01102a3d50" providerId="ADAL" clId="{008B2E32-1514-4FBE-B106-F2F41DE371FD}" dt="2021-10-19T07:28:45.268" v="346" actId="21"/>
          <ac:spMkLst>
            <pc:docMk/>
            <pc:sldMk cId="113215804" sldId="256"/>
            <ac:spMk id="2" creationId="{0732D7F6-D585-4527-8AB4-C83497DB77DD}"/>
          </ac:spMkLst>
        </pc:spChg>
        <pc:spChg chg="mod">
          <ac:chgData name="Jessica Hudson-Reed" userId="119328b4-46c1-4d24-b872-de01102a3d50" providerId="ADAL" clId="{008B2E32-1514-4FBE-B106-F2F41DE371FD}" dt="2021-10-19T11:46:14.222" v="851" actId="1076"/>
          <ac:spMkLst>
            <pc:docMk/>
            <pc:sldMk cId="113215804" sldId="256"/>
            <ac:spMk id="17" creationId="{A2111BE9-F4C0-4D5C-9C55-B9C0CBC1152A}"/>
          </ac:spMkLst>
        </pc:spChg>
        <pc:spChg chg="mod">
          <ac:chgData name="Jessica Hudson-Reed" userId="119328b4-46c1-4d24-b872-de01102a3d50" providerId="ADAL" clId="{008B2E32-1514-4FBE-B106-F2F41DE371FD}" dt="2021-10-19T11:46:14.222" v="851" actId="1076"/>
          <ac:spMkLst>
            <pc:docMk/>
            <pc:sldMk cId="113215804" sldId="256"/>
            <ac:spMk id="18" creationId="{70191B06-ABDC-4A60-897B-36AF4537BBDC}"/>
          </ac:spMkLst>
        </pc:spChg>
        <pc:spChg chg="mod">
          <ac:chgData name="Jessica Hudson-Reed" userId="119328b4-46c1-4d24-b872-de01102a3d50" providerId="ADAL" clId="{008B2E32-1514-4FBE-B106-F2F41DE371FD}" dt="2021-10-19T11:46:14.222" v="851" actId="1076"/>
          <ac:spMkLst>
            <pc:docMk/>
            <pc:sldMk cId="113215804" sldId="256"/>
            <ac:spMk id="19" creationId="{86B90EA2-F908-46FB-918D-FAE912BC1D80}"/>
          </ac:spMkLst>
        </pc:spChg>
        <pc:spChg chg="mod">
          <ac:chgData name="Jessica Hudson-Reed" userId="119328b4-46c1-4d24-b872-de01102a3d50" providerId="ADAL" clId="{008B2E32-1514-4FBE-B106-F2F41DE371FD}" dt="2021-10-19T11:46:14.222" v="851" actId="1076"/>
          <ac:spMkLst>
            <pc:docMk/>
            <pc:sldMk cId="113215804" sldId="256"/>
            <ac:spMk id="20" creationId="{7B0069E3-360D-458A-895E-5153FEFFE8CA}"/>
          </ac:spMkLst>
        </pc:spChg>
        <pc:spChg chg="mod">
          <ac:chgData name="Jessica Hudson-Reed" userId="119328b4-46c1-4d24-b872-de01102a3d50" providerId="ADAL" clId="{008B2E32-1514-4FBE-B106-F2F41DE371FD}" dt="2021-10-19T11:46:14.222" v="851" actId="1076"/>
          <ac:spMkLst>
            <pc:docMk/>
            <pc:sldMk cId="113215804" sldId="256"/>
            <ac:spMk id="21" creationId="{A27F49D0-7053-445B-B6E3-1A84801415A8}"/>
          </ac:spMkLst>
        </pc:spChg>
        <pc:spChg chg="mod">
          <ac:chgData name="Jessica Hudson-Reed" userId="119328b4-46c1-4d24-b872-de01102a3d50" providerId="ADAL" clId="{008B2E32-1514-4FBE-B106-F2F41DE371FD}" dt="2021-10-19T11:46:14.222" v="851" actId="1076"/>
          <ac:spMkLst>
            <pc:docMk/>
            <pc:sldMk cId="113215804" sldId="256"/>
            <ac:spMk id="29" creationId="{02C66A26-283E-4AAC-BCC7-0E88DC2BFF38}"/>
          </ac:spMkLst>
        </pc:spChg>
        <pc:spChg chg="mod">
          <ac:chgData name="Jessica Hudson-Reed" userId="119328b4-46c1-4d24-b872-de01102a3d50" providerId="ADAL" clId="{008B2E32-1514-4FBE-B106-F2F41DE371FD}" dt="2021-10-19T11:46:14.222" v="851" actId="1076"/>
          <ac:spMkLst>
            <pc:docMk/>
            <pc:sldMk cId="113215804" sldId="256"/>
            <ac:spMk id="30" creationId="{E1EDE017-A9EA-492D-B9FD-A9E3D6F560CC}"/>
          </ac:spMkLst>
        </pc:spChg>
        <pc:spChg chg="mod">
          <ac:chgData name="Jessica Hudson-Reed" userId="119328b4-46c1-4d24-b872-de01102a3d50" providerId="ADAL" clId="{008B2E32-1514-4FBE-B106-F2F41DE371FD}" dt="2021-10-19T11:46:14.222" v="851" actId="1076"/>
          <ac:spMkLst>
            <pc:docMk/>
            <pc:sldMk cId="113215804" sldId="256"/>
            <ac:spMk id="31" creationId="{5ED83E00-C84E-4022-A820-819DD0DADEAD}"/>
          </ac:spMkLst>
        </pc:spChg>
        <pc:spChg chg="mod">
          <ac:chgData name="Jessica Hudson-Reed" userId="119328b4-46c1-4d24-b872-de01102a3d50" providerId="ADAL" clId="{008B2E32-1514-4FBE-B106-F2F41DE371FD}" dt="2021-10-19T11:46:14.222" v="851" actId="1076"/>
          <ac:spMkLst>
            <pc:docMk/>
            <pc:sldMk cId="113215804" sldId="256"/>
            <ac:spMk id="32" creationId="{8ADA7749-60D1-40D8-AB62-FC19E685BF0A}"/>
          </ac:spMkLst>
        </pc:spChg>
        <pc:spChg chg="mod">
          <ac:chgData name="Jessica Hudson-Reed" userId="119328b4-46c1-4d24-b872-de01102a3d50" providerId="ADAL" clId="{008B2E32-1514-4FBE-B106-F2F41DE371FD}" dt="2021-10-20T08:26:25.821" v="1298" actId="1076"/>
          <ac:spMkLst>
            <pc:docMk/>
            <pc:sldMk cId="113215804" sldId="256"/>
            <ac:spMk id="33" creationId="{2B558051-7E26-493D-885E-C53FD84FFD12}"/>
          </ac:spMkLst>
        </pc:spChg>
        <pc:spChg chg="mod">
          <ac:chgData name="Jessica Hudson-Reed" userId="119328b4-46c1-4d24-b872-de01102a3d50" providerId="ADAL" clId="{008B2E32-1514-4FBE-B106-F2F41DE371FD}" dt="2021-10-19T11:46:14.222" v="851" actId="1076"/>
          <ac:spMkLst>
            <pc:docMk/>
            <pc:sldMk cId="113215804" sldId="256"/>
            <ac:spMk id="34" creationId="{2194967B-32DF-4E32-AF7C-678788773C34}"/>
          </ac:spMkLst>
        </pc:spChg>
        <pc:spChg chg="mod">
          <ac:chgData name="Jessica Hudson-Reed" userId="119328b4-46c1-4d24-b872-de01102a3d50" providerId="ADAL" clId="{008B2E32-1514-4FBE-B106-F2F41DE371FD}" dt="2021-10-20T08:26:40.744" v="1299" actId="1076"/>
          <ac:spMkLst>
            <pc:docMk/>
            <pc:sldMk cId="113215804" sldId="256"/>
            <ac:spMk id="35" creationId="{7B025944-73D2-47E4-9FF5-ED8BDD28C8B0}"/>
          </ac:spMkLst>
        </pc:spChg>
        <pc:spChg chg="add del mod">
          <ac:chgData name="Jessica Hudson-Reed" userId="119328b4-46c1-4d24-b872-de01102a3d50" providerId="ADAL" clId="{008B2E32-1514-4FBE-B106-F2F41DE371FD}" dt="2021-10-19T11:46:03.734" v="848" actId="21"/>
          <ac:spMkLst>
            <pc:docMk/>
            <pc:sldMk cId="113215804" sldId="256"/>
            <ac:spMk id="36" creationId="{514CC2B2-73DA-4CC3-8517-AD8BF3395389}"/>
          </ac:spMkLst>
        </pc:spChg>
        <pc:spChg chg="mod">
          <ac:chgData name="Jessica Hudson-Reed" userId="119328b4-46c1-4d24-b872-de01102a3d50" providerId="ADAL" clId="{008B2E32-1514-4FBE-B106-F2F41DE371FD}" dt="2021-10-19T11:46:14.222" v="851" actId="1076"/>
          <ac:spMkLst>
            <pc:docMk/>
            <pc:sldMk cId="113215804" sldId="256"/>
            <ac:spMk id="37" creationId="{08D9FDEE-310F-4E88-8644-A5FF56DB85B3}"/>
          </ac:spMkLst>
        </pc:spChg>
        <pc:spChg chg="mod">
          <ac:chgData name="Jessica Hudson-Reed" userId="119328b4-46c1-4d24-b872-de01102a3d50" providerId="ADAL" clId="{008B2E32-1514-4FBE-B106-F2F41DE371FD}" dt="2021-10-19T11:46:26.834" v="855" actId="1076"/>
          <ac:spMkLst>
            <pc:docMk/>
            <pc:sldMk cId="113215804" sldId="256"/>
            <ac:spMk id="39" creationId="{656A272F-A22C-4D14-803A-2A74BB0A4FDE}"/>
          </ac:spMkLst>
        </pc:spChg>
        <pc:spChg chg="add del mod">
          <ac:chgData name="Jessica Hudson-Reed" userId="119328b4-46c1-4d24-b872-de01102a3d50" providerId="ADAL" clId="{008B2E32-1514-4FBE-B106-F2F41DE371FD}" dt="2021-10-19T11:46:03.734" v="848" actId="21"/>
          <ac:spMkLst>
            <pc:docMk/>
            <pc:sldMk cId="113215804" sldId="256"/>
            <ac:spMk id="40" creationId="{C1F05652-DB03-437A-9E8E-F24E4454E30E}"/>
          </ac:spMkLst>
        </pc:spChg>
        <pc:spChg chg="add del mod">
          <ac:chgData name="Jessica Hudson-Reed" userId="119328b4-46c1-4d24-b872-de01102a3d50" providerId="ADAL" clId="{008B2E32-1514-4FBE-B106-F2F41DE371FD}" dt="2021-10-19T11:46:03.734" v="848" actId="21"/>
          <ac:spMkLst>
            <pc:docMk/>
            <pc:sldMk cId="113215804" sldId="256"/>
            <ac:spMk id="41" creationId="{212A7D44-96A1-4C8B-934C-8345C4B9D5F0}"/>
          </ac:spMkLst>
        </pc:spChg>
        <pc:spChg chg="add del mod">
          <ac:chgData name="Jessica Hudson-Reed" userId="119328b4-46c1-4d24-b872-de01102a3d50" providerId="ADAL" clId="{008B2E32-1514-4FBE-B106-F2F41DE371FD}" dt="2021-10-13T13:37:21.654" v="286"/>
          <ac:spMkLst>
            <pc:docMk/>
            <pc:sldMk cId="113215804" sldId="256"/>
            <ac:spMk id="42" creationId="{93F3889C-F292-4CF8-9595-F1951636130E}"/>
          </ac:spMkLst>
        </pc:spChg>
        <pc:spChg chg="add del mod">
          <ac:chgData name="Jessica Hudson-Reed" userId="119328b4-46c1-4d24-b872-de01102a3d50" providerId="ADAL" clId="{008B2E32-1514-4FBE-B106-F2F41DE371FD}" dt="2021-10-20T08:26:21.448" v="1297" actId="478"/>
          <ac:spMkLst>
            <pc:docMk/>
            <pc:sldMk cId="113215804" sldId="256"/>
            <ac:spMk id="42" creationId="{D73152CC-4717-4333-8C92-C150D3657427}"/>
          </ac:spMkLst>
        </pc:spChg>
        <pc:spChg chg="add del mod">
          <ac:chgData name="Jessica Hudson-Reed" userId="119328b4-46c1-4d24-b872-de01102a3d50" providerId="ADAL" clId="{008B2E32-1514-4FBE-B106-F2F41DE371FD}" dt="2021-10-13T13:37:21.654" v="286"/>
          <ac:spMkLst>
            <pc:docMk/>
            <pc:sldMk cId="113215804" sldId="256"/>
            <ac:spMk id="43" creationId="{A4E11D70-9696-4E59-95B5-2935E2967CA9}"/>
          </ac:spMkLst>
        </pc:spChg>
        <pc:spChg chg="add del mod">
          <ac:chgData name="Jessica Hudson-Reed" userId="119328b4-46c1-4d24-b872-de01102a3d50" providerId="ADAL" clId="{008B2E32-1514-4FBE-B106-F2F41DE371FD}" dt="2021-10-13T13:37:21.654" v="286"/>
          <ac:spMkLst>
            <pc:docMk/>
            <pc:sldMk cId="113215804" sldId="256"/>
            <ac:spMk id="44" creationId="{2E408B2D-6109-4B93-81BF-041EBBC19A4C}"/>
          </ac:spMkLst>
        </pc:spChg>
        <pc:spChg chg="add del mod">
          <ac:chgData name="Jessica Hudson-Reed" userId="119328b4-46c1-4d24-b872-de01102a3d50" providerId="ADAL" clId="{008B2E32-1514-4FBE-B106-F2F41DE371FD}" dt="2021-10-13T13:37:21.654" v="286"/>
          <ac:spMkLst>
            <pc:docMk/>
            <pc:sldMk cId="113215804" sldId="256"/>
            <ac:spMk id="45" creationId="{997D8779-CA64-4736-8587-C09D6884A4DC}"/>
          </ac:spMkLst>
        </pc:spChg>
        <pc:spChg chg="add del mod">
          <ac:chgData name="Jessica Hudson-Reed" userId="119328b4-46c1-4d24-b872-de01102a3d50" providerId="ADAL" clId="{008B2E32-1514-4FBE-B106-F2F41DE371FD}" dt="2021-10-13T13:37:21.654" v="286"/>
          <ac:spMkLst>
            <pc:docMk/>
            <pc:sldMk cId="113215804" sldId="256"/>
            <ac:spMk id="46" creationId="{8A425661-A65A-454C-98D9-4875F103AB9B}"/>
          </ac:spMkLst>
        </pc:spChg>
        <pc:spChg chg="add del mod">
          <ac:chgData name="Jessica Hudson-Reed" userId="119328b4-46c1-4d24-b872-de01102a3d50" providerId="ADAL" clId="{008B2E32-1514-4FBE-B106-F2F41DE371FD}" dt="2021-10-13T13:37:21.654" v="286"/>
          <ac:spMkLst>
            <pc:docMk/>
            <pc:sldMk cId="113215804" sldId="256"/>
            <ac:spMk id="53" creationId="{9B4E3B2F-0D62-4FA5-8FB1-0433E6D9F17A}"/>
          </ac:spMkLst>
        </pc:spChg>
        <pc:spChg chg="add del mod">
          <ac:chgData name="Jessica Hudson-Reed" userId="119328b4-46c1-4d24-b872-de01102a3d50" providerId="ADAL" clId="{008B2E32-1514-4FBE-B106-F2F41DE371FD}" dt="2021-10-13T13:37:21.654" v="286"/>
          <ac:spMkLst>
            <pc:docMk/>
            <pc:sldMk cId="113215804" sldId="256"/>
            <ac:spMk id="54" creationId="{0D10C20C-0416-4A2C-8ADA-9652D174E17D}"/>
          </ac:spMkLst>
        </pc:spChg>
        <pc:spChg chg="add del mod">
          <ac:chgData name="Jessica Hudson-Reed" userId="119328b4-46c1-4d24-b872-de01102a3d50" providerId="ADAL" clId="{008B2E32-1514-4FBE-B106-F2F41DE371FD}" dt="2021-10-13T13:37:21.654" v="286"/>
          <ac:spMkLst>
            <pc:docMk/>
            <pc:sldMk cId="113215804" sldId="256"/>
            <ac:spMk id="55" creationId="{5D2D3CD8-C7EB-4831-9F9D-9FBC11C570FE}"/>
          </ac:spMkLst>
        </pc:spChg>
        <pc:spChg chg="add del mod">
          <ac:chgData name="Jessica Hudson-Reed" userId="119328b4-46c1-4d24-b872-de01102a3d50" providerId="ADAL" clId="{008B2E32-1514-4FBE-B106-F2F41DE371FD}" dt="2021-10-13T13:37:21.654" v="286"/>
          <ac:spMkLst>
            <pc:docMk/>
            <pc:sldMk cId="113215804" sldId="256"/>
            <ac:spMk id="56" creationId="{16BA5FBD-0C3F-48EF-AB63-C7E39A1A124C}"/>
          </ac:spMkLst>
        </pc:spChg>
        <pc:spChg chg="add del mod">
          <ac:chgData name="Jessica Hudson-Reed" userId="119328b4-46c1-4d24-b872-de01102a3d50" providerId="ADAL" clId="{008B2E32-1514-4FBE-B106-F2F41DE371FD}" dt="2021-10-13T13:37:21.654" v="286"/>
          <ac:spMkLst>
            <pc:docMk/>
            <pc:sldMk cId="113215804" sldId="256"/>
            <ac:spMk id="57" creationId="{7E187C11-E4CE-4299-B54C-990ECCAD1010}"/>
          </ac:spMkLst>
        </pc:spChg>
        <pc:spChg chg="add del mod">
          <ac:chgData name="Jessica Hudson-Reed" userId="119328b4-46c1-4d24-b872-de01102a3d50" providerId="ADAL" clId="{008B2E32-1514-4FBE-B106-F2F41DE371FD}" dt="2021-10-13T13:37:21.654" v="286"/>
          <ac:spMkLst>
            <pc:docMk/>
            <pc:sldMk cId="113215804" sldId="256"/>
            <ac:spMk id="58" creationId="{350E2E90-1C04-46DA-8FAF-5E747DDDEE2E}"/>
          </ac:spMkLst>
        </pc:spChg>
        <pc:spChg chg="add del mod">
          <ac:chgData name="Jessica Hudson-Reed" userId="119328b4-46c1-4d24-b872-de01102a3d50" providerId="ADAL" clId="{008B2E32-1514-4FBE-B106-F2F41DE371FD}" dt="2021-10-13T13:37:21.654" v="286"/>
          <ac:spMkLst>
            <pc:docMk/>
            <pc:sldMk cId="113215804" sldId="256"/>
            <ac:spMk id="59" creationId="{9D776838-8A8B-457D-9C9C-1797A4D428DF}"/>
          </ac:spMkLst>
        </pc:spChg>
        <pc:spChg chg="add del mod">
          <ac:chgData name="Jessica Hudson-Reed" userId="119328b4-46c1-4d24-b872-de01102a3d50" providerId="ADAL" clId="{008B2E32-1514-4FBE-B106-F2F41DE371FD}" dt="2021-10-13T13:37:21.654" v="286"/>
          <ac:spMkLst>
            <pc:docMk/>
            <pc:sldMk cId="113215804" sldId="256"/>
            <ac:spMk id="60" creationId="{2ADD9830-9379-409E-BFEF-C4AD9E1E2BE3}"/>
          </ac:spMkLst>
        </pc:spChg>
        <pc:spChg chg="add del mod">
          <ac:chgData name="Jessica Hudson-Reed" userId="119328b4-46c1-4d24-b872-de01102a3d50" providerId="ADAL" clId="{008B2E32-1514-4FBE-B106-F2F41DE371FD}" dt="2021-10-13T13:37:21.654" v="286"/>
          <ac:spMkLst>
            <pc:docMk/>
            <pc:sldMk cId="113215804" sldId="256"/>
            <ac:spMk id="62" creationId="{DB5E8A29-B492-4464-963F-9B4D366E9164}"/>
          </ac:spMkLst>
        </pc:spChg>
        <pc:spChg chg="add del mod">
          <ac:chgData name="Jessica Hudson-Reed" userId="119328b4-46c1-4d24-b872-de01102a3d50" providerId="ADAL" clId="{008B2E32-1514-4FBE-B106-F2F41DE371FD}" dt="2021-10-19T07:28:45.268" v="346" actId="21"/>
          <ac:spMkLst>
            <pc:docMk/>
            <pc:sldMk cId="113215804" sldId="256"/>
            <ac:spMk id="63" creationId="{D6633BCA-EA46-424D-A05D-27DB42593901}"/>
          </ac:spMkLst>
        </pc:spChg>
        <pc:spChg chg="add del mod">
          <ac:chgData name="Jessica Hudson-Reed" userId="119328b4-46c1-4d24-b872-de01102a3d50" providerId="ADAL" clId="{008B2E32-1514-4FBE-B106-F2F41DE371FD}" dt="2021-10-19T07:28:45.268" v="346" actId="21"/>
          <ac:spMkLst>
            <pc:docMk/>
            <pc:sldMk cId="113215804" sldId="256"/>
            <ac:spMk id="64" creationId="{F02F4248-285F-42FB-8872-1B207003773C}"/>
          </ac:spMkLst>
        </pc:spChg>
        <pc:spChg chg="add mod">
          <ac:chgData name="Jessica Hudson-Reed" userId="119328b4-46c1-4d24-b872-de01102a3d50" providerId="ADAL" clId="{008B2E32-1514-4FBE-B106-F2F41DE371FD}" dt="2021-10-19T11:46:24.971" v="854" actId="1076"/>
          <ac:spMkLst>
            <pc:docMk/>
            <pc:sldMk cId="113215804" sldId="256"/>
            <ac:spMk id="65" creationId="{C969C085-CB1F-4429-8658-686A24628A17}"/>
          </ac:spMkLst>
        </pc:spChg>
        <pc:graphicFrameChg chg="mod">
          <ac:chgData name="Jessica Hudson-Reed" userId="119328b4-46c1-4d24-b872-de01102a3d50" providerId="ADAL" clId="{008B2E32-1514-4FBE-B106-F2F41DE371FD}" dt="2021-10-19T11:46:14.222" v="851" actId="1076"/>
          <ac:graphicFrameMkLst>
            <pc:docMk/>
            <pc:sldMk cId="113215804" sldId="256"/>
            <ac:graphicFrameMk id="13" creationId="{7F8FAB00-344A-475A-90B3-E7D1EB94AEB3}"/>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15" creationId="{091D7E8E-2BA0-4FFD-A5AF-0A9706AC1BBA}"/>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16" creationId="{C732880C-7D02-4975-8570-9CD54EE0B1B3}"/>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23" creationId="{F3FE65A6-7091-4873-B211-2E2FF493688D}"/>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24" creationId="{2167E2E1-135C-43D5-B778-3AA438199D32}"/>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25" creationId="{CF914504-CF8F-414C-BE25-AD43269BC1EE}"/>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26" creationId="{2E73C430-2541-4FE1-8187-722E8E1E22BB}"/>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27" creationId="{5C4A583B-1A59-44BD-BFA2-ECEF7562A615}"/>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28" creationId="{7D839620-5797-41FB-A24A-954194156324}"/>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36" creationId="{3BFBC453-2341-4A04-B342-E3DF5395F309}"/>
          </ac:graphicFrameMkLst>
        </pc:graphicFrameChg>
        <pc:graphicFrameChg chg="mod">
          <ac:chgData name="Jessica Hudson-Reed" userId="119328b4-46c1-4d24-b872-de01102a3d50" providerId="ADAL" clId="{008B2E32-1514-4FBE-B106-F2F41DE371FD}" dt="2021-10-19T11:46:14.222" v="851" actId="1076"/>
          <ac:graphicFrameMkLst>
            <pc:docMk/>
            <pc:sldMk cId="113215804" sldId="256"/>
            <ac:graphicFrameMk id="38" creationId="{9B573227-C1F1-4466-A594-9FE539F38886}"/>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40" creationId="{1DCEE7C5-8C4A-422E-975B-ADA9541FCCC6}"/>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41" creationId="{E4BB1EA8-5027-4F46-ADBD-B4E8353232DD}"/>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47" creationId="{FF7D1C7A-338A-4E1A-8D8F-8BE0FCF6711C}"/>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48" creationId="{62B3E221-E22F-4BD3-B117-9936B8ABD376}"/>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49" creationId="{B4055C17-78AE-447A-85D5-3B4404DB4723}"/>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50" creationId="{034E0B8B-1371-4421-895D-21894078C6A8}"/>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51" creationId="{9DF3EEB9-1E7E-4C7F-9248-2050170B0629}"/>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52" creationId="{2B023E2D-4FFA-4A60-BEC5-102EF735110C}"/>
          </ac:graphicFrameMkLst>
        </pc:graphicFrameChg>
        <pc:graphicFrameChg chg="add del mod">
          <ac:chgData name="Jessica Hudson-Reed" userId="119328b4-46c1-4d24-b872-de01102a3d50" providerId="ADAL" clId="{008B2E32-1514-4FBE-B106-F2F41DE371FD}" dt="2021-10-13T13:37:21.654" v="286"/>
          <ac:graphicFrameMkLst>
            <pc:docMk/>
            <pc:sldMk cId="113215804" sldId="256"/>
            <ac:graphicFrameMk id="61" creationId="{497721D8-382A-4E1C-B687-66E07976A7F5}"/>
          </ac:graphicFrameMkLst>
        </pc:graphicFrameChg>
      </pc:sldChg>
      <pc:sldChg chg="addSp delSp modSp mod">
        <pc:chgData name="Jessica Hudson-Reed" userId="119328b4-46c1-4d24-b872-de01102a3d50" providerId="ADAL" clId="{008B2E32-1514-4FBE-B106-F2F41DE371FD}" dt="2021-10-20T13:14:50.734" v="7382" actId="13926"/>
        <pc:sldMkLst>
          <pc:docMk/>
          <pc:sldMk cId="1564654219" sldId="257"/>
        </pc:sldMkLst>
        <pc:spChg chg="mod">
          <ac:chgData name="Jessica Hudson-Reed" userId="119328b4-46c1-4d24-b872-de01102a3d50" providerId="ADAL" clId="{008B2E32-1514-4FBE-B106-F2F41DE371FD}" dt="2021-10-20T13:14:50.734" v="7382" actId="13926"/>
          <ac:spMkLst>
            <pc:docMk/>
            <pc:sldMk cId="1564654219" sldId="257"/>
            <ac:spMk id="10" creationId="{7BE9328C-A5D6-46A5-8485-E29EA37060C9}"/>
          </ac:spMkLst>
        </pc:spChg>
        <pc:spChg chg="mod">
          <ac:chgData name="Jessica Hudson-Reed" userId="119328b4-46c1-4d24-b872-de01102a3d50" providerId="ADAL" clId="{008B2E32-1514-4FBE-B106-F2F41DE371FD}" dt="2021-10-14T05:47:47.524" v="342" actId="1076"/>
          <ac:spMkLst>
            <pc:docMk/>
            <pc:sldMk cId="1564654219" sldId="257"/>
            <ac:spMk id="11" creationId="{65E85CD3-0A43-4D18-B0ED-727F097BCED5}"/>
          </ac:spMkLst>
        </pc:spChg>
        <pc:picChg chg="add del">
          <ac:chgData name="Jessica Hudson-Reed" userId="119328b4-46c1-4d24-b872-de01102a3d50" providerId="ADAL" clId="{008B2E32-1514-4FBE-B106-F2F41DE371FD}" dt="2021-10-20T12:23:43.501" v="3281" actId="21"/>
          <ac:picMkLst>
            <pc:docMk/>
            <pc:sldMk cId="1564654219" sldId="257"/>
            <ac:picMk id="3" creationId="{800EEFD2-0E19-46DB-879A-18ADE9A93B35}"/>
          </ac:picMkLst>
        </pc:picChg>
      </pc:sldChg>
      <pc:sldChg chg="delSp modSp mod">
        <pc:chgData name="Jessica Hudson-Reed" userId="119328b4-46c1-4d24-b872-de01102a3d50" providerId="ADAL" clId="{008B2E32-1514-4FBE-B106-F2F41DE371FD}" dt="2021-10-20T13:14:55.686" v="7383" actId="13926"/>
        <pc:sldMkLst>
          <pc:docMk/>
          <pc:sldMk cId="2285335590" sldId="259"/>
        </pc:sldMkLst>
        <pc:spChg chg="mod">
          <ac:chgData name="Jessica Hudson-Reed" userId="119328b4-46c1-4d24-b872-de01102a3d50" providerId="ADAL" clId="{008B2E32-1514-4FBE-B106-F2F41DE371FD}" dt="2021-10-20T13:07:23.406" v="6375" actId="1076"/>
          <ac:spMkLst>
            <pc:docMk/>
            <pc:sldMk cId="2285335590" sldId="259"/>
            <ac:spMk id="4" creationId="{54BD74C5-AF80-466D-989E-741F39F0D39F}"/>
          </ac:spMkLst>
        </pc:spChg>
        <pc:spChg chg="mod">
          <ac:chgData name="Jessica Hudson-Reed" userId="119328b4-46c1-4d24-b872-de01102a3d50" providerId="ADAL" clId="{008B2E32-1514-4FBE-B106-F2F41DE371FD}" dt="2021-10-20T13:07:23.406" v="6375" actId="1076"/>
          <ac:spMkLst>
            <pc:docMk/>
            <pc:sldMk cId="2285335590" sldId="259"/>
            <ac:spMk id="10" creationId="{B74AB638-C412-401A-B024-74E9E7AEC81C}"/>
          </ac:spMkLst>
        </pc:spChg>
        <pc:spChg chg="mod">
          <ac:chgData name="Jessica Hudson-Reed" userId="119328b4-46c1-4d24-b872-de01102a3d50" providerId="ADAL" clId="{008B2E32-1514-4FBE-B106-F2F41DE371FD}" dt="2021-10-20T13:07:23.406" v="6375" actId="1076"/>
          <ac:spMkLst>
            <pc:docMk/>
            <pc:sldMk cId="2285335590" sldId="259"/>
            <ac:spMk id="11" creationId="{FD35AA25-4BED-4863-BB37-B62793C08C64}"/>
          </ac:spMkLst>
        </pc:spChg>
        <pc:spChg chg="mod">
          <ac:chgData name="Jessica Hudson-Reed" userId="119328b4-46c1-4d24-b872-de01102a3d50" providerId="ADAL" clId="{008B2E32-1514-4FBE-B106-F2F41DE371FD}" dt="2021-10-20T09:16:14.182" v="3279" actId="20577"/>
          <ac:spMkLst>
            <pc:docMk/>
            <pc:sldMk cId="2285335590" sldId="259"/>
            <ac:spMk id="12" creationId="{52614D04-20A6-4D96-80F7-21BDA0335AC4}"/>
          </ac:spMkLst>
        </pc:spChg>
        <pc:spChg chg="mod">
          <ac:chgData name="Jessica Hudson-Reed" userId="119328b4-46c1-4d24-b872-de01102a3d50" providerId="ADAL" clId="{008B2E32-1514-4FBE-B106-F2F41DE371FD}" dt="2021-10-20T13:14:55.686" v="7383" actId="13926"/>
          <ac:spMkLst>
            <pc:docMk/>
            <pc:sldMk cId="2285335590" sldId="259"/>
            <ac:spMk id="13" creationId="{1A6C7856-3683-47A6-B9A1-674E6BA91F8A}"/>
          </ac:spMkLst>
        </pc:spChg>
        <pc:spChg chg="mod">
          <ac:chgData name="Jessica Hudson-Reed" userId="119328b4-46c1-4d24-b872-de01102a3d50" providerId="ADAL" clId="{008B2E32-1514-4FBE-B106-F2F41DE371FD}" dt="2021-10-20T13:07:23.406" v="6375" actId="1076"/>
          <ac:spMkLst>
            <pc:docMk/>
            <pc:sldMk cId="2285335590" sldId="259"/>
            <ac:spMk id="15" creationId="{B593CD79-943F-43EE-8F29-870BAB12B2EA}"/>
          </ac:spMkLst>
        </pc:spChg>
        <pc:graphicFrameChg chg="del modGraphic">
          <ac:chgData name="Jessica Hudson-Reed" userId="119328b4-46c1-4d24-b872-de01102a3d50" providerId="ADAL" clId="{008B2E32-1514-4FBE-B106-F2F41DE371FD}" dt="2021-10-20T13:07:03.576" v="6369" actId="478"/>
          <ac:graphicFrameMkLst>
            <pc:docMk/>
            <pc:sldMk cId="2285335590" sldId="259"/>
            <ac:graphicFrameMk id="3" creationId="{CB1EA7F5-E77E-4B88-A996-E07FE3184C3E}"/>
          </ac:graphicFrameMkLst>
        </pc:graphicFrameChg>
        <pc:graphicFrameChg chg="mod modGraphic">
          <ac:chgData name="Jessica Hudson-Reed" userId="119328b4-46c1-4d24-b872-de01102a3d50" providerId="ADAL" clId="{008B2E32-1514-4FBE-B106-F2F41DE371FD}" dt="2021-10-20T13:07:23.406" v="6375" actId="1076"/>
          <ac:graphicFrameMkLst>
            <pc:docMk/>
            <pc:sldMk cId="2285335590" sldId="259"/>
            <ac:graphicFrameMk id="8" creationId="{83F1D49E-1C17-4425-8A30-1B6D3118FC53}"/>
          </ac:graphicFrameMkLst>
        </pc:graphicFrameChg>
      </pc:sldChg>
      <pc:sldChg chg="modSp mod">
        <pc:chgData name="Jessica Hudson-Reed" userId="119328b4-46c1-4d24-b872-de01102a3d50" providerId="ADAL" clId="{008B2E32-1514-4FBE-B106-F2F41DE371FD}" dt="2021-10-20T08:27:52.386" v="1303" actId="1076"/>
        <pc:sldMkLst>
          <pc:docMk/>
          <pc:sldMk cId="4003774393" sldId="260"/>
        </pc:sldMkLst>
        <pc:picChg chg="mod">
          <ac:chgData name="Jessica Hudson-Reed" userId="119328b4-46c1-4d24-b872-de01102a3d50" providerId="ADAL" clId="{008B2E32-1514-4FBE-B106-F2F41DE371FD}" dt="2021-10-20T08:27:52.386" v="1303" actId="1076"/>
          <ac:picMkLst>
            <pc:docMk/>
            <pc:sldMk cId="4003774393" sldId="260"/>
            <ac:picMk id="6" creationId="{1A4B613D-3380-47D6-BA0C-1AB48AAB271D}"/>
          </ac:picMkLst>
        </pc:picChg>
      </pc:sldChg>
      <pc:sldChg chg="del">
        <pc:chgData name="Jessica Hudson-Reed" userId="119328b4-46c1-4d24-b872-de01102a3d50" providerId="ADAL" clId="{008B2E32-1514-4FBE-B106-F2F41DE371FD}" dt="2021-10-13T13:04:06.254" v="0" actId="47"/>
        <pc:sldMkLst>
          <pc:docMk/>
          <pc:sldMk cId="3947012939" sldId="261"/>
        </pc:sldMkLst>
      </pc:sldChg>
      <pc:sldChg chg="del">
        <pc:chgData name="Jessica Hudson-Reed" userId="119328b4-46c1-4d24-b872-de01102a3d50" providerId="ADAL" clId="{008B2E32-1514-4FBE-B106-F2F41DE371FD}" dt="2021-10-13T13:04:07.003" v="1" actId="47"/>
        <pc:sldMkLst>
          <pc:docMk/>
          <pc:sldMk cId="2299983513" sldId="262"/>
        </pc:sldMkLst>
      </pc:sldChg>
      <pc:sldChg chg="new del ord">
        <pc:chgData name="Jessica Hudson-Reed" userId="119328b4-46c1-4d24-b872-de01102a3d50" providerId="ADAL" clId="{008B2E32-1514-4FBE-B106-F2F41DE371FD}" dt="2021-10-13T13:12:39.682" v="8" actId="47"/>
        <pc:sldMkLst>
          <pc:docMk/>
          <pc:sldMk cId="42837941" sldId="264"/>
        </pc:sldMkLst>
      </pc:sldChg>
      <pc:sldChg chg="addSp delSp modSp new mod setBg addAnim setClrOvrMap">
        <pc:chgData name="Jessica Hudson-Reed" userId="119328b4-46c1-4d24-b872-de01102a3d50" providerId="ADAL" clId="{008B2E32-1514-4FBE-B106-F2F41DE371FD}" dt="2021-10-21T09:31:03.052" v="7677" actId="26606"/>
        <pc:sldMkLst>
          <pc:docMk/>
          <pc:sldMk cId="684389391" sldId="264"/>
        </pc:sldMkLst>
        <pc:spChg chg="mod ord">
          <ac:chgData name="Jessica Hudson-Reed" userId="119328b4-46c1-4d24-b872-de01102a3d50" providerId="ADAL" clId="{008B2E32-1514-4FBE-B106-F2F41DE371FD}" dt="2021-10-21T09:31:03.052" v="7677" actId="26606"/>
          <ac:spMkLst>
            <pc:docMk/>
            <pc:sldMk cId="684389391" sldId="264"/>
            <ac:spMk id="2" creationId="{3D206F1F-0565-4EE4-ADAA-170EA3905069}"/>
          </ac:spMkLst>
        </pc:spChg>
        <pc:spChg chg="del mod">
          <ac:chgData name="Jessica Hudson-Reed" userId="119328b4-46c1-4d24-b872-de01102a3d50" providerId="ADAL" clId="{008B2E32-1514-4FBE-B106-F2F41DE371FD}" dt="2021-10-13T13:14:22.266" v="108" actId="478"/>
          <ac:spMkLst>
            <pc:docMk/>
            <pc:sldMk cId="684389391" sldId="264"/>
            <ac:spMk id="3" creationId="{FAF1725A-E6F8-4CB2-B34D-EA0EC50F527A}"/>
          </ac:spMkLst>
        </pc:spChg>
        <pc:spChg chg="add mod">
          <ac:chgData name="Jessica Hudson-Reed" userId="119328b4-46c1-4d24-b872-de01102a3d50" providerId="ADAL" clId="{008B2E32-1514-4FBE-B106-F2F41DE371FD}" dt="2021-10-21T09:31:03.052" v="7677" actId="26606"/>
          <ac:spMkLst>
            <pc:docMk/>
            <pc:sldMk cId="684389391" sldId="264"/>
            <ac:spMk id="5" creationId="{86C85172-BE10-40E0-8DC2-E75BE1011EFC}"/>
          </ac:spMkLst>
        </pc:spChg>
        <pc:spChg chg="add del">
          <ac:chgData name="Jessica Hudson-Reed" userId="119328b4-46c1-4d24-b872-de01102a3d50" providerId="ADAL" clId="{008B2E32-1514-4FBE-B106-F2F41DE371FD}" dt="2021-10-13T13:14:26.480" v="109" actId="26606"/>
          <ac:spMkLst>
            <pc:docMk/>
            <pc:sldMk cId="684389391" sldId="264"/>
            <ac:spMk id="8" creationId="{88294908-8B00-4F58-BBBA-20F71A40AA9E}"/>
          </ac:spMkLst>
        </pc:spChg>
        <pc:spChg chg="add del">
          <ac:chgData name="Jessica Hudson-Reed" userId="119328b4-46c1-4d24-b872-de01102a3d50" providerId="ADAL" clId="{008B2E32-1514-4FBE-B106-F2F41DE371FD}" dt="2021-10-13T13:14:26.480" v="109" actId="26606"/>
          <ac:spMkLst>
            <pc:docMk/>
            <pc:sldMk cId="684389391" sldId="264"/>
            <ac:spMk id="10" creationId="{4364C879-1404-4203-8E9D-CC5DE0A621A2}"/>
          </ac:spMkLst>
        </pc:spChg>
        <pc:spChg chg="add del">
          <ac:chgData name="Jessica Hudson-Reed" userId="119328b4-46c1-4d24-b872-de01102a3d50" providerId="ADAL" clId="{008B2E32-1514-4FBE-B106-F2F41DE371FD}" dt="2021-10-13T13:14:26.480" v="109" actId="26606"/>
          <ac:spMkLst>
            <pc:docMk/>
            <pc:sldMk cId="684389391" sldId="264"/>
            <ac:spMk id="12" creationId="{84617302-4B0D-4351-A6BB-6F0930D943AC}"/>
          </ac:spMkLst>
        </pc:spChg>
        <pc:spChg chg="add del">
          <ac:chgData name="Jessica Hudson-Reed" userId="119328b4-46c1-4d24-b872-de01102a3d50" providerId="ADAL" clId="{008B2E32-1514-4FBE-B106-F2F41DE371FD}" dt="2021-10-13T13:14:26.480" v="109" actId="26606"/>
          <ac:spMkLst>
            <pc:docMk/>
            <pc:sldMk cId="684389391" sldId="264"/>
            <ac:spMk id="14" creationId="{DA2C7802-C2E0-4218-8F89-8DD7CCD2CD1C}"/>
          </ac:spMkLst>
        </pc:spChg>
        <pc:spChg chg="add del">
          <ac:chgData name="Jessica Hudson-Reed" userId="119328b4-46c1-4d24-b872-de01102a3d50" providerId="ADAL" clId="{008B2E32-1514-4FBE-B106-F2F41DE371FD}" dt="2021-10-13T13:14:26.480" v="109" actId="26606"/>
          <ac:spMkLst>
            <pc:docMk/>
            <pc:sldMk cId="684389391" sldId="264"/>
            <ac:spMk id="16" creationId="{A6D7111A-21E5-4EE9-8A78-10E5530F0116}"/>
          </ac:spMkLst>
        </pc:spChg>
        <pc:spChg chg="add del">
          <ac:chgData name="Jessica Hudson-Reed" userId="119328b4-46c1-4d24-b872-de01102a3d50" providerId="ADAL" clId="{008B2E32-1514-4FBE-B106-F2F41DE371FD}" dt="2021-10-13T13:14:26.480" v="109" actId="26606"/>
          <ac:spMkLst>
            <pc:docMk/>
            <pc:sldMk cId="684389391" sldId="264"/>
            <ac:spMk id="18" creationId="{A3969E80-A77B-49FC-9122-D89AFD5EE118}"/>
          </ac:spMkLst>
        </pc:spChg>
        <pc:spChg chg="add del">
          <ac:chgData name="Jessica Hudson-Reed" userId="119328b4-46c1-4d24-b872-de01102a3d50" providerId="ADAL" clId="{008B2E32-1514-4FBE-B106-F2F41DE371FD}" dt="2021-10-13T13:14:26.480" v="109" actId="26606"/>
          <ac:spMkLst>
            <pc:docMk/>
            <pc:sldMk cId="684389391" sldId="264"/>
            <ac:spMk id="20" creationId="{1849CA57-76BD-4CF2-80BA-D7A46A01B7B1}"/>
          </ac:spMkLst>
        </pc:spChg>
        <pc:spChg chg="add del">
          <ac:chgData name="Jessica Hudson-Reed" userId="119328b4-46c1-4d24-b872-de01102a3d50" providerId="ADAL" clId="{008B2E32-1514-4FBE-B106-F2F41DE371FD}" dt="2021-10-13T13:14:26.480" v="109" actId="26606"/>
          <ac:spMkLst>
            <pc:docMk/>
            <pc:sldMk cId="684389391" sldId="264"/>
            <ac:spMk id="22" creationId="{35E9085E-E730-4768-83D4-6CB7E9897153}"/>
          </ac:spMkLst>
        </pc:spChg>
        <pc:spChg chg="add del">
          <ac:chgData name="Jessica Hudson-Reed" userId="119328b4-46c1-4d24-b872-de01102a3d50" providerId="ADAL" clId="{008B2E32-1514-4FBE-B106-F2F41DE371FD}" dt="2021-10-13T13:14:26.480" v="109" actId="26606"/>
          <ac:spMkLst>
            <pc:docMk/>
            <pc:sldMk cId="684389391" sldId="264"/>
            <ac:spMk id="24" creationId="{973272FE-A474-4CAE-8CA2-BCC8B476C3F4}"/>
          </ac:spMkLst>
        </pc:spChg>
        <pc:spChg chg="add del">
          <ac:chgData name="Jessica Hudson-Reed" userId="119328b4-46c1-4d24-b872-de01102a3d50" providerId="ADAL" clId="{008B2E32-1514-4FBE-B106-F2F41DE371FD}" dt="2021-10-13T13:14:26.480" v="109" actId="26606"/>
          <ac:spMkLst>
            <pc:docMk/>
            <pc:sldMk cId="684389391" sldId="264"/>
            <ac:spMk id="26" creationId="{E07981EA-05A6-437C-88D7-B377B92B031D}"/>
          </ac:spMkLst>
        </pc:spChg>
        <pc:spChg chg="add del">
          <ac:chgData name="Jessica Hudson-Reed" userId="119328b4-46c1-4d24-b872-de01102a3d50" providerId="ADAL" clId="{008B2E32-1514-4FBE-B106-F2F41DE371FD}" dt="2021-10-13T13:14:26.480" v="109" actId="26606"/>
          <ac:spMkLst>
            <pc:docMk/>
            <pc:sldMk cId="684389391" sldId="264"/>
            <ac:spMk id="28" creationId="{15E3C750-986E-4769-B1AE-49289FBEE757}"/>
          </ac:spMkLst>
        </pc:spChg>
        <pc:spChg chg="add del">
          <ac:chgData name="Jessica Hudson-Reed" userId="119328b4-46c1-4d24-b872-de01102a3d50" providerId="ADAL" clId="{008B2E32-1514-4FBE-B106-F2F41DE371FD}" dt="2021-10-13T13:15:27.633" v="193" actId="26606"/>
          <ac:spMkLst>
            <pc:docMk/>
            <pc:sldMk cId="684389391" sldId="264"/>
            <ac:spMk id="33" creationId="{6DB7ADBC-26DA-450D-A8BF-E1ACCB46639C}"/>
          </ac:spMkLst>
        </pc:spChg>
        <pc:spChg chg="add del">
          <ac:chgData name="Jessica Hudson-Reed" userId="119328b4-46c1-4d24-b872-de01102a3d50" providerId="ADAL" clId="{008B2E32-1514-4FBE-B106-F2F41DE371FD}" dt="2021-10-13T13:15:27.633" v="193" actId="26606"/>
          <ac:spMkLst>
            <pc:docMk/>
            <pc:sldMk cId="684389391" sldId="264"/>
            <ac:spMk id="35" creationId="{5692FB99-428A-4151-9665-80E56EF03D76}"/>
          </ac:spMkLst>
        </pc:spChg>
        <pc:spChg chg="add del">
          <ac:chgData name="Jessica Hudson-Reed" userId="119328b4-46c1-4d24-b872-de01102a3d50" providerId="ADAL" clId="{008B2E32-1514-4FBE-B106-F2F41DE371FD}" dt="2021-10-13T13:15:27.633" v="193" actId="26606"/>
          <ac:spMkLst>
            <pc:docMk/>
            <pc:sldMk cId="684389391" sldId="264"/>
            <ac:spMk id="37" creationId="{5E3C0EDB-60D3-4CEF-8B80-C6D01E08DEC2}"/>
          </ac:spMkLst>
        </pc:spChg>
        <pc:spChg chg="add del">
          <ac:chgData name="Jessica Hudson-Reed" userId="119328b4-46c1-4d24-b872-de01102a3d50" providerId="ADAL" clId="{008B2E32-1514-4FBE-B106-F2F41DE371FD}" dt="2021-10-13T13:15:27.633" v="193" actId="26606"/>
          <ac:spMkLst>
            <pc:docMk/>
            <pc:sldMk cId="684389391" sldId="264"/>
            <ac:spMk id="39" creationId="{4B306978-A26E-4AC4-9EAA-BD29BD476A4F}"/>
          </ac:spMkLst>
        </pc:spChg>
        <pc:spChg chg="add del">
          <ac:chgData name="Jessica Hudson-Reed" userId="119328b4-46c1-4d24-b872-de01102a3d50" providerId="ADAL" clId="{008B2E32-1514-4FBE-B106-F2F41DE371FD}" dt="2021-10-13T13:15:27.633" v="193" actId="26606"/>
          <ac:spMkLst>
            <pc:docMk/>
            <pc:sldMk cId="684389391" sldId="264"/>
            <ac:spMk id="41" creationId="{40C269CE-FB56-4D68-8CFB-1CFD5F350518}"/>
          </ac:spMkLst>
        </pc:spChg>
        <pc:spChg chg="add del">
          <ac:chgData name="Jessica Hudson-Reed" userId="119328b4-46c1-4d24-b872-de01102a3d50" providerId="ADAL" clId="{008B2E32-1514-4FBE-B106-F2F41DE371FD}" dt="2021-10-13T13:15:27.633" v="193" actId="26606"/>
          <ac:spMkLst>
            <pc:docMk/>
            <pc:sldMk cId="684389391" sldId="264"/>
            <ac:spMk id="43" creationId="{A6ED7E7F-75F7-4581-A930-C4DEBC2A8419}"/>
          </ac:spMkLst>
        </pc:spChg>
        <pc:spChg chg="add del">
          <ac:chgData name="Jessica Hudson-Reed" userId="119328b4-46c1-4d24-b872-de01102a3d50" providerId="ADAL" clId="{008B2E32-1514-4FBE-B106-F2F41DE371FD}" dt="2021-10-13T13:15:35.658" v="194" actId="26606"/>
          <ac:spMkLst>
            <pc:docMk/>
            <pc:sldMk cId="684389391" sldId="264"/>
            <ac:spMk id="48" creationId="{4522B21E-B2B9-4C72-9A71-C87EFD137480}"/>
          </ac:spMkLst>
        </pc:spChg>
        <pc:spChg chg="add del">
          <ac:chgData name="Jessica Hudson-Reed" userId="119328b4-46c1-4d24-b872-de01102a3d50" providerId="ADAL" clId="{008B2E32-1514-4FBE-B106-F2F41DE371FD}" dt="2021-10-13T13:15:35.658" v="194" actId="26606"/>
          <ac:spMkLst>
            <pc:docMk/>
            <pc:sldMk cId="684389391" sldId="264"/>
            <ac:spMk id="50" creationId="{5EB7D2A2-F448-44D4-938C-DC84CBCB3B1E}"/>
          </ac:spMkLst>
        </pc:spChg>
        <pc:spChg chg="add del">
          <ac:chgData name="Jessica Hudson-Reed" userId="119328b4-46c1-4d24-b872-de01102a3d50" providerId="ADAL" clId="{008B2E32-1514-4FBE-B106-F2F41DE371FD}" dt="2021-10-13T13:15:35.658" v="194" actId="26606"/>
          <ac:spMkLst>
            <pc:docMk/>
            <pc:sldMk cId="684389391" sldId="264"/>
            <ac:spMk id="52" creationId="{871AEA07-1E14-44B4-8E55-64EF049CD66F}"/>
          </ac:spMkLst>
        </pc:spChg>
        <pc:spChg chg="add del">
          <ac:chgData name="Jessica Hudson-Reed" userId="119328b4-46c1-4d24-b872-de01102a3d50" providerId="ADAL" clId="{008B2E32-1514-4FBE-B106-F2F41DE371FD}" dt="2021-10-21T09:31:03.052" v="7677" actId="26606"/>
          <ac:spMkLst>
            <pc:docMk/>
            <pc:sldMk cId="684389391" sldId="264"/>
            <ac:spMk id="59" creationId="{934F1179-B481-4F9E-BCA3-AFB972070F83}"/>
          </ac:spMkLst>
        </pc:spChg>
        <pc:spChg chg="add del">
          <ac:chgData name="Jessica Hudson-Reed" userId="119328b4-46c1-4d24-b872-de01102a3d50" providerId="ADAL" clId="{008B2E32-1514-4FBE-B106-F2F41DE371FD}" dt="2021-10-21T09:31:03.052" v="7677" actId="26606"/>
          <ac:spMkLst>
            <pc:docMk/>
            <pc:sldMk cId="684389391" sldId="264"/>
            <ac:spMk id="61" creationId="{827DC2C4-B485-428A-BF4A-472D2967F47F}"/>
          </ac:spMkLst>
        </pc:spChg>
        <pc:spChg chg="add del">
          <ac:chgData name="Jessica Hudson-Reed" userId="119328b4-46c1-4d24-b872-de01102a3d50" providerId="ADAL" clId="{008B2E32-1514-4FBE-B106-F2F41DE371FD}" dt="2021-10-21T09:31:03.052" v="7677" actId="26606"/>
          <ac:spMkLst>
            <pc:docMk/>
            <pc:sldMk cId="684389391" sldId="264"/>
            <ac:spMk id="63" creationId="{EE04B5EB-F158-4507-90DD-BD23620C7CC9}"/>
          </ac:spMkLst>
        </pc:spChg>
        <pc:spChg chg="add del">
          <ac:chgData name="Jessica Hudson-Reed" userId="119328b4-46c1-4d24-b872-de01102a3d50" providerId="ADAL" clId="{008B2E32-1514-4FBE-B106-F2F41DE371FD}" dt="2021-10-21T09:31:03.006" v="7676" actId="26606"/>
          <ac:spMkLst>
            <pc:docMk/>
            <pc:sldMk cId="684389391" sldId="264"/>
            <ac:spMk id="68" creationId="{D5189306-04D9-4982-9EBE-938B344A1113}"/>
          </ac:spMkLst>
        </pc:spChg>
        <pc:spChg chg="add del">
          <ac:chgData name="Jessica Hudson-Reed" userId="119328b4-46c1-4d24-b872-de01102a3d50" providerId="ADAL" clId="{008B2E32-1514-4FBE-B106-F2F41DE371FD}" dt="2021-10-21T09:31:03.006" v="7676" actId="26606"/>
          <ac:spMkLst>
            <pc:docMk/>
            <pc:sldMk cId="684389391" sldId="264"/>
            <ac:spMk id="70" creationId="{102C4642-2AB4-49A1-89D9-3E5C01E99D58}"/>
          </ac:spMkLst>
        </pc:spChg>
        <pc:spChg chg="add del">
          <ac:chgData name="Jessica Hudson-Reed" userId="119328b4-46c1-4d24-b872-de01102a3d50" providerId="ADAL" clId="{008B2E32-1514-4FBE-B106-F2F41DE371FD}" dt="2021-10-21T09:31:03.006" v="7676" actId="26606"/>
          <ac:spMkLst>
            <pc:docMk/>
            <pc:sldMk cId="684389391" sldId="264"/>
            <ac:spMk id="72" creationId="{82EAAEF9-78E9-4B67-93B4-CD09F7570300}"/>
          </ac:spMkLst>
        </pc:spChg>
        <pc:spChg chg="add del">
          <ac:chgData name="Jessica Hudson-Reed" userId="119328b4-46c1-4d24-b872-de01102a3d50" providerId="ADAL" clId="{008B2E32-1514-4FBE-B106-F2F41DE371FD}" dt="2021-10-21T09:31:03.006" v="7676" actId="26606"/>
          <ac:spMkLst>
            <pc:docMk/>
            <pc:sldMk cId="684389391" sldId="264"/>
            <ac:spMk id="74" creationId="{2CE23D09-8BA3-4FEE-892D-ACE847DC085D}"/>
          </ac:spMkLst>
        </pc:spChg>
        <pc:spChg chg="add del">
          <ac:chgData name="Jessica Hudson-Reed" userId="119328b4-46c1-4d24-b872-de01102a3d50" providerId="ADAL" clId="{008B2E32-1514-4FBE-B106-F2F41DE371FD}" dt="2021-10-21T09:31:03.006" v="7676" actId="26606"/>
          <ac:spMkLst>
            <pc:docMk/>
            <pc:sldMk cId="684389391" sldId="264"/>
            <ac:spMk id="76" creationId="{5707F116-8EC0-4822-9067-186AC8C96EB8}"/>
          </ac:spMkLst>
        </pc:spChg>
        <pc:spChg chg="add del">
          <ac:chgData name="Jessica Hudson-Reed" userId="119328b4-46c1-4d24-b872-de01102a3d50" providerId="ADAL" clId="{008B2E32-1514-4FBE-B106-F2F41DE371FD}" dt="2021-10-21T09:31:03.006" v="7676" actId="26606"/>
          <ac:spMkLst>
            <pc:docMk/>
            <pc:sldMk cId="684389391" sldId="264"/>
            <ac:spMk id="78" creationId="{6BFBE7AA-40DE-4FE5-B385-5CA874501B05}"/>
          </ac:spMkLst>
        </pc:spChg>
        <pc:spChg chg="add del">
          <ac:chgData name="Jessica Hudson-Reed" userId="119328b4-46c1-4d24-b872-de01102a3d50" providerId="ADAL" clId="{008B2E32-1514-4FBE-B106-F2F41DE371FD}" dt="2021-10-21T09:31:03.006" v="7676" actId="26606"/>
          <ac:spMkLst>
            <pc:docMk/>
            <pc:sldMk cId="684389391" sldId="264"/>
            <ac:spMk id="80" creationId="{41ACE746-85D5-45EE-8944-61B542B392FC}"/>
          </ac:spMkLst>
        </pc:spChg>
        <pc:spChg chg="add del">
          <ac:chgData name="Jessica Hudson-Reed" userId="119328b4-46c1-4d24-b872-de01102a3d50" providerId="ADAL" clId="{008B2E32-1514-4FBE-B106-F2F41DE371FD}" dt="2021-10-21T09:31:03.006" v="7676" actId="26606"/>
          <ac:spMkLst>
            <pc:docMk/>
            <pc:sldMk cId="684389391" sldId="264"/>
            <ac:spMk id="82" creationId="{00BB3E03-CC38-4FA6-9A99-701C62D05A5B}"/>
          </ac:spMkLst>
        </pc:spChg>
        <pc:spChg chg="add">
          <ac:chgData name="Jessica Hudson-Reed" userId="119328b4-46c1-4d24-b872-de01102a3d50" providerId="ADAL" clId="{008B2E32-1514-4FBE-B106-F2F41DE371FD}" dt="2021-10-21T09:31:03.052" v="7677" actId="26606"/>
          <ac:spMkLst>
            <pc:docMk/>
            <pc:sldMk cId="684389391" sldId="264"/>
            <ac:spMk id="84" creationId="{FCADE1D5-E79C-4CEF-BEFD-B66EFB394D25}"/>
          </ac:spMkLst>
        </pc:spChg>
        <pc:spChg chg="add">
          <ac:chgData name="Jessica Hudson-Reed" userId="119328b4-46c1-4d24-b872-de01102a3d50" providerId="ADAL" clId="{008B2E32-1514-4FBE-B106-F2F41DE371FD}" dt="2021-10-21T09:31:03.052" v="7677" actId="26606"/>
          <ac:spMkLst>
            <pc:docMk/>
            <pc:sldMk cId="684389391" sldId="264"/>
            <ac:spMk id="85" creationId="{6027F030-58A9-44B8-ABF5-0372D2954EE6}"/>
          </ac:spMkLst>
        </pc:spChg>
        <pc:spChg chg="add">
          <ac:chgData name="Jessica Hudson-Reed" userId="119328b4-46c1-4d24-b872-de01102a3d50" providerId="ADAL" clId="{008B2E32-1514-4FBE-B106-F2F41DE371FD}" dt="2021-10-21T09:31:03.052" v="7677" actId="26606"/>
          <ac:spMkLst>
            <pc:docMk/>
            <pc:sldMk cId="684389391" sldId="264"/>
            <ac:spMk id="86" creationId="{54FC8EB5-1620-43B8-B816-8A91B6EAC975}"/>
          </ac:spMkLst>
        </pc:spChg>
        <pc:spChg chg="add">
          <ac:chgData name="Jessica Hudson-Reed" userId="119328b4-46c1-4d24-b872-de01102a3d50" providerId="ADAL" clId="{008B2E32-1514-4FBE-B106-F2F41DE371FD}" dt="2021-10-21T09:31:03.052" v="7677" actId="26606"/>
          <ac:spMkLst>
            <pc:docMk/>
            <pc:sldMk cId="684389391" sldId="264"/>
            <ac:spMk id="87" creationId="{A6328306-71F0-4C12-A2D9-7C857146B1D0}"/>
          </ac:spMkLst>
        </pc:spChg>
        <pc:spChg chg="add">
          <ac:chgData name="Jessica Hudson-Reed" userId="119328b4-46c1-4d24-b872-de01102a3d50" providerId="ADAL" clId="{008B2E32-1514-4FBE-B106-F2F41DE371FD}" dt="2021-10-21T09:31:03.052" v="7677" actId="26606"/>
          <ac:spMkLst>
            <pc:docMk/>
            <pc:sldMk cId="684389391" sldId="264"/>
            <ac:spMk id="88" creationId="{3D544515-9F93-4809-A102-B49C85F4608F}"/>
          </ac:spMkLst>
        </pc:spChg>
        <pc:spChg chg="add">
          <ac:chgData name="Jessica Hudson-Reed" userId="119328b4-46c1-4d24-b872-de01102a3d50" providerId="ADAL" clId="{008B2E32-1514-4FBE-B106-F2F41DE371FD}" dt="2021-10-21T09:31:03.052" v="7677" actId="26606"/>
          <ac:spMkLst>
            <pc:docMk/>
            <pc:sldMk cId="684389391" sldId="264"/>
            <ac:spMk id="89" creationId="{64AB010C-C307-4A53-9D97-39C6AAB2E056}"/>
          </ac:spMkLst>
        </pc:spChg>
        <pc:spChg chg="add">
          <ac:chgData name="Jessica Hudson-Reed" userId="119328b4-46c1-4d24-b872-de01102a3d50" providerId="ADAL" clId="{008B2E32-1514-4FBE-B106-F2F41DE371FD}" dt="2021-10-21T09:31:03.052" v="7677" actId="26606"/>
          <ac:spMkLst>
            <pc:docMk/>
            <pc:sldMk cId="684389391" sldId="264"/>
            <ac:spMk id="90" creationId="{3252C512-4076-456E-AD89-50B0316453D0}"/>
          </ac:spMkLst>
        </pc:spChg>
        <pc:spChg chg="add">
          <ac:chgData name="Jessica Hudson-Reed" userId="119328b4-46c1-4d24-b872-de01102a3d50" providerId="ADAL" clId="{008B2E32-1514-4FBE-B106-F2F41DE371FD}" dt="2021-10-21T09:31:03.052" v="7677" actId="26606"/>
          <ac:spMkLst>
            <pc:docMk/>
            <pc:sldMk cId="684389391" sldId="264"/>
            <ac:spMk id="91" creationId="{71C24C9E-C2F4-4FA4-947B-6CBAC7C3AE1D}"/>
          </ac:spMkLst>
        </pc:spChg>
        <pc:spChg chg="add">
          <ac:chgData name="Jessica Hudson-Reed" userId="119328b4-46c1-4d24-b872-de01102a3d50" providerId="ADAL" clId="{008B2E32-1514-4FBE-B106-F2F41DE371FD}" dt="2021-10-21T09:31:03.052" v="7677" actId="26606"/>
          <ac:spMkLst>
            <pc:docMk/>
            <pc:sldMk cId="684389391" sldId="264"/>
            <ac:spMk id="92" creationId="{604B7750-FFCA-4912-AC2E-989EECC941B2}"/>
          </ac:spMkLst>
        </pc:spChg>
        <pc:spChg chg="add">
          <ac:chgData name="Jessica Hudson-Reed" userId="119328b4-46c1-4d24-b872-de01102a3d50" providerId="ADAL" clId="{008B2E32-1514-4FBE-B106-F2F41DE371FD}" dt="2021-10-21T09:31:03.052" v="7677" actId="26606"/>
          <ac:spMkLst>
            <pc:docMk/>
            <pc:sldMk cId="684389391" sldId="264"/>
            <ac:spMk id="93" creationId="{52494659-52DF-4053-975B-36F06255E2E8}"/>
          </ac:spMkLst>
        </pc:spChg>
        <pc:spChg chg="add">
          <ac:chgData name="Jessica Hudson-Reed" userId="119328b4-46c1-4d24-b872-de01102a3d50" providerId="ADAL" clId="{008B2E32-1514-4FBE-B106-F2F41DE371FD}" dt="2021-10-21T09:31:03.052" v="7677" actId="26606"/>
          <ac:spMkLst>
            <pc:docMk/>
            <pc:sldMk cId="684389391" sldId="264"/>
            <ac:spMk id="94" creationId="{EE807326-229C-458C-BDA0-C721262167D9}"/>
          </ac:spMkLst>
        </pc:spChg>
        <pc:cxnChg chg="add del">
          <ac:chgData name="Jessica Hudson-Reed" userId="119328b4-46c1-4d24-b872-de01102a3d50" providerId="ADAL" clId="{008B2E32-1514-4FBE-B106-F2F41DE371FD}" dt="2021-10-13T13:15:35.658" v="194" actId="26606"/>
          <ac:cxnSpMkLst>
            <pc:docMk/>
            <pc:sldMk cId="684389391" sldId="264"/>
            <ac:cxnSpMk id="54" creationId="{F7C8EA93-3210-4C62-99E9-153C275E3A87}"/>
          </ac:cxnSpMkLst>
        </pc:cxnChg>
      </pc:sldChg>
      <pc:sldChg chg="new del ord">
        <pc:chgData name="Jessica Hudson-Reed" userId="119328b4-46c1-4d24-b872-de01102a3d50" providerId="ADAL" clId="{008B2E32-1514-4FBE-B106-F2F41DE371FD}" dt="2021-10-13T13:12:52.251" v="12" actId="47"/>
        <pc:sldMkLst>
          <pc:docMk/>
          <pc:sldMk cId="1329062894" sldId="264"/>
        </pc:sldMkLst>
      </pc:sldChg>
      <pc:sldChg chg="addSp delSp modSp new del mod ord">
        <pc:chgData name="Jessica Hudson-Reed" userId="119328b4-46c1-4d24-b872-de01102a3d50" providerId="ADAL" clId="{008B2E32-1514-4FBE-B106-F2F41DE371FD}" dt="2021-10-13T13:38:22.555" v="317" actId="47"/>
        <pc:sldMkLst>
          <pc:docMk/>
          <pc:sldMk cId="487588417" sldId="265"/>
        </pc:sldMkLst>
        <pc:spChg chg="del">
          <ac:chgData name="Jessica Hudson-Reed" userId="119328b4-46c1-4d24-b872-de01102a3d50" providerId="ADAL" clId="{008B2E32-1514-4FBE-B106-F2F41DE371FD}" dt="2021-10-13T13:35:42.395" v="199" actId="478"/>
          <ac:spMkLst>
            <pc:docMk/>
            <pc:sldMk cId="487588417" sldId="265"/>
            <ac:spMk id="2" creationId="{15A76B1E-E3A8-40D3-A9A6-D8E15C9BDB8E}"/>
          </ac:spMkLst>
        </pc:spChg>
        <pc:spChg chg="del">
          <ac:chgData name="Jessica Hudson-Reed" userId="119328b4-46c1-4d24-b872-de01102a3d50" providerId="ADAL" clId="{008B2E32-1514-4FBE-B106-F2F41DE371FD}" dt="2021-10-13T13:35:45.369" v="201" actId="478"/>
          <ac:spMkLst>
            <pc:docMk/>
            <pc:sldMk cId="487588417" sldId="265"/>
            <ac:spMk id="3" creationId="{3179DBF6-A2EF-4E7A-B23C-2759FF39CED3}"/>
          </ac:spMkLst>
        </pc:spChg>
        <pc:spChg chg="add mod">
          <ac:chgData name="Jessica Hudson-Reed" userId="119328b4-46c1-4d24-b872-de01102a3d50" providerId="ADAL" clId="{008B2E32-1514-4FBE-B106-F2F41DE371FD}" dt="2021-10-13T13:36:40.008" v="279" actId="1076"/>
          <ac:spMkLst>
            <pc:docMk/>
            <pc:sldMk cId="487588417" sldId="265"/>
            <ac:spMk id="4" creationId="{E8DDA33D-D525-4E5C-B84E-A2172EE7BF45}"/>
          </ac:spMkLst>
        </pc:spChg>
        <pc:spChg chg="add mod">
          <ac:chgData name="Jessica Hudson-Reed" userId="119328b4-46c1-4d24-b872-de01102a3d50" providerId="ADAL" clId="{008B2E32-1514-4FBE-B106-F2F41DE371FD}" dt="2021-10-13T13:36:37.250" v="278" actId="1076"/>
          <ac:spMkLst>
            <pc:docMk/>
            <pc:sldMk cId="487588417" sldId="265"/>
            <ac:spMk id="5" creationId="{87597228-1DC6-4C6B-8137-0087BA2F5875}"/>
          </ac:spMkLst>
        </pc:spChg>
      </pc:sldChg>
      <pc:sldChg chg="addSp delSp modSp new del mod">
        <pc:chgData name="Jessica Hudson-Reed" userId="119328b4-46c1-4d24-b872-de01102a3d50" providerId="ADAL" clId="{008B2E32-1514-4FBE-B106-F2F41DE371FD}" dt="2021-10-19T10:04:00.927" v="842" actId="47"/>
        <pc:sldMkLst>
          <pc:docMk/>
          <pc:sldMk cId="1062285565" sldId="265"/>
        </pc:sldMkLst>
        <pc:spChg chg="del">
          <ac:chgData name="Jessica Hudson-Reed" userId="119328b4-46c1-4d24-b872-de01102a3d50" providerId="ADAL" clId="{008B2E32-1514-4FBE-B106-F2F41DE371FD}" dt="2021-10-19T09:38:33.160" v="385" actId="478"/>
          <ac:spMkLst>
            <pc:docMk/>
            <pc:sldMk cId="1062285565" sldId="265"/>
            <ac:spMk id="2" creationId="{C93950C0-338B-4D46-9FB8-FE82204F0A9F}"/>
          </ac:spMkLst>
        </pc:spChg>
        <pc:spChg chg="del">
          <ac:chgData name="Jessica Hudson-Reed" userId="119328b4-46c1-4d24-b872-de01102a3d50" providerId="ADAL" clId="{008B2E32-1514-4FBE-B106-F2F41DE371FD}" dt="2021-10-19T09:38:31.471" v="384" actId="478"/>
          <ac:spMkLst>
            <pc:docMk/>
            <pc:sldMk cId="1062285565" sldId="265"/>
            <ac:spMk id="3" creationId="{97DC50DD-F534-4EA9-981B-19C1465C842D}"/>
          </ac:spMkLst>
        </pc:spChg>
        <pc:spChg chg="add mod">
          <ac:chgData name="Jessica Hudson-Reed" userId="119328b4-46c1-4d24-b872-de01102a3d50" providerId="ADAL" clId="{008B2E32-1514-4FBE-B106-F2F41DE371FD}" dt="2021-10-19T09:45:07.452" v="424" actId="14100"/>
          <ac:spMkLst>
            <pc:docMk/>
            <pc:sldMk cId="1062285565" sldId="265"/>
            <ac:spMk id="4" creationId="{FC94DF17-5709-49CC-856E-53AD8FB1C799}"/>
          </ac:spMkLst>
        </pc:spChg>
        <pc:spChg chg="add mod">
          <ac:chgData name="Jessica Hudson-Reed" userId="119328b4-46c1-4d24-b872-de01102a3d50" providerId="ADAL" clId="{008B2E32-1514-4FBE-B106-F2F41DE371FD}" dt="2021-10-19T09:45:35.221" v="510" actId="20577"/>
          <ac:spMkLst>
            <pc:docMk/>
            <pc:sldMk cId="1062285565" sldId="265"/>
            <ac:spMk id="5" creationId="{BC119F96-46F4-4454-A42C-C1C79BAA4C1C}"/>
          </ac:spMkLst>
        </pc:spChg>
        <pc:spChg chg="add mod">
          <ac:chgData name="Jessica Hudson-Reed" userId="119328b4-46c1-4d24-b872-de01102a3d50" providerId="ADAL" clId="{008B2E32-1514-4FBE-B106-F2F41DE371FD}" dt="2021-10-19T09:46:12.720" v="626" actId="20577"/>
          <ac:spMkLst>
            <pc:docMk/>
            <pc:sldMk cId="1062285565" sldId="265"/>
            <ac:spMk id="6" creationId="{BAAF4382-16FB-486B-9393-E2BB8B81C50F}"/>
          </ac:spMkLst>
        </pc:spChg>
      </pc:sldChg>
      <pc:sldChg chg="addSp delSp modSp new mod ord">
        <pc:chgData name="Jessica Hudson-Reed" userId="119328b4-46c1-4d24-b872-de01102a3d50" providerId="ADAL" clId="{008B2E32-1514-4FBE-B106-F2F41DE371FD}" dt="2021-10-20T08:26:02.024" v="1296" actId="14100"/>
        <pc:sldMkLst>
          <pc:docMk/>
          <pc:sldMk cId="3071744567" sldId="265"/>
        </pc:sldMkLst>
        <pc:spChg chg="del">
          <ac:chgData name="Jessica Hudson-Reed" userId="119328b4-46c1-4d24-b872-de01102a3d50" providerId="ADAL" clId="{008B2E32-1514-4FBE-B106-F2F41DE371FD}" dt="2021-10-19T11:46:00.234" v="847" actId="478"/>
          <ac:spMkLst>
            <pc:docMk/>
            <pc:sldMk cId="3071744567" sldId="265"/>
            <ac:spMk id="2" creationId="{B2B61728-12DA-45F9-A51C-2F9E2616FFAC}"/>
          </ac:spMkLst>
        </pc:spChg>
        <pc:spChg chg="del">
          <ac:chgData name="Jessica Hudson-Reed" userId="119328b4-46c1-4d24-b872-de01102a3d50" providerId="ADAL" clId="{008B2E32-1514-4FBE-B106-F2F41DE371FD}" dt="2021-10-19T11:45:59.398" v="846" actId="478"/>
          <ac:spMkLst>
            <pc:docMk/>
            <pc:sldMk cId="3071744567" sldId="265"/>
            <ac:spMk id="3" creationId="{92D2BA9C-6CF0-4D8E-AEDB-4C21BBD6A59D}"/>
          </ac:spMkLst>
        </pc:spChg>
        <pc:spChg chg="add mod">
          <ac:chgData name="Jessica Hudson-Reed" userId="119328b4-46c1-4d24-b872-de01102a3d50" providerId="ADAL" clId="{008B2E32-1514-4FBE-B106-F2F41DE371FD}" dt="2021-10-19T11:49:32.036" v="1288" actId="1076"/>
          <ac:spMkLst>
            <pc:docMk/>
            <pc:sldMk cId="3071744567" sldId="265"/>
            <ac:spMk id="4" creationId="{D54EEFE3-5BB1-4BEE-B50E-3AC37677D5CE}"/>
          </ac:spMkLst>
        </pc:spChg>
        <pc:spChg chg="add mod">
          <ac:chgData name="Jessica Hudson-Reed" userId="119328b4-46c1-4d24-b872-de01102a3d50" providerId="ADAL" clId="{008B2E32-1514-4FBE-B106-F2F41DE371FD}" dt="2021-10-20T08:25:57.816" v="1295" actId="404"/>
          <ac:spMkLst>
            <pc:docMk/>
            <pc:sldMk cId="3071744567" sldId="265"/>
            <ac:spMk id="5" creationId="{DA669264-645D-480E-AC07-F3C5B4BED1B8}"/>
          </ac:spMkLst>
        </pc:spChg>
        <pc:spChg chg="add mod">
          <ac:chgData name="Jessica Hudson-Reed" userId="119328b4-46c1-4d24-b872-de01102a3d50" providerId="ADAL" clId="{008B2E32-1514-4FBE-B106-F2F41DE371FD}" dt="2021-10-20T08:26:02.024" v="1296" actId="14100"/>
          <ac:spMkLst>
            <pc:docMk/>
            <pc:sldMk cId="3071744567" sldId="265"/>
            <ac:spMk id="6" creationId="{1C6F8B05-1099-46A3-AD9B-09315B484555}"/>
          </ac:spMkLst>
        </pc:spChg>
      </pc:sldChg>
      <pc:sldChg chg="addSp delSp modSp new del mod ord">
        <pc:chgData name="Jessica Hudson-Reed" userId="119328b4-46c1-4d24-b872-de01102a3d50" providerId="ADAL" clId="{008B2E32-1514-4FBE-B106-F2F41DE371FD}" dt="2021-10-19T09:36:11.888" v="382" actId="47"/>
        <pc:sldMkLst>
          <pc:docMk/>
          <pc:sldMk cId="3528038628" sldId="265"/>
        </pc:sldMkLst>
        <pc:spChg chg="del">
          <ac:chgData name="Jessica Hudson-Reed" userId="119328b4-46c1-4d24-b872-de01102a3d50" providerId="ADAL" clId="{008B2E32-1514-4FBE-B106-F2F41DE371FD}" dt="2021-10-19T07:28:49.703" v="349" actId="478"/>
          <ac:spMkLst>
            <pc:docMk/>
            <pc:sldMk cId="3528038628" sldId="265"/>
            <ac:spMk id="2" creationId="{C5C1B6E0-9F8D-4508-93EA-5D5A3024425E}"/>
          </ac:spMkLst>
        </pc:spChg>
        <pc:spChg chg="del">
          <ac:chgData name="Jessica Hudson-Reed" userId="119328b4-46c1-4d24-b872-de01102a3d50" providerId="ADAL" clId="{008B2E32-1514-4FBE-B106-F2F41DE371FD}" dt="2021-10-19T07:28:48.665" v="348" actId="478"/>
          <ac:spMkLst>
            <pc:docMk/>
            <pc:sldMk cId="3528038628" sldId="265"/>
            <ac:spMk id="3" creationId="{C74839F7-A4D9-4ECA-B93F-E3161D7C99BC}"/>
          </ac:spMkLst>
        </pc:spChg>
        <pc:spChg chg="add del mod">
          <ac:chgData name="Jessica Hudson-Reed" userId="119328b4-46c1-4d24-b872-de01102a3d50" providerId="ADAL" clId="{008B2E32-1514-4FBE-B106-F2F41DE371FD}" dt="2021-10-19T09:36:08.216" v="380" actId="21"/>
          <ac:spMkLst>
            <pc:docMk/>
            <pc:sldMk cId="3528038628" sldId="265"/>
            <ac:spMk id="4" creationId="{832E028E-E1CC-4446-9C15-FA0D5138EBDD}"/>
          </ac:spMkLst>
        </pc:spChg>
        <pc:spChg chg="add del mod">
          <ac:chgData name="Jessica Hudson-Reed" userId="119328b4-46c1-4d24-b872-de01102a3d50" providerId="ADAL" clId="{008B2E32-1514-4FBE-B106-F2F41DE371FD}" dt="2021-10-19T09:36:08.216" v="380" actId="21"/>
          <ac:spMkLst>
            <pc:docMk/>
            <pc:sldMk cId="3528038628" sldId="265"/>
            <ac:spMk id="5" creationId="{F72493D8-63C7-434B-83D5-00549D57BA7A}"/>
          </ac:spMkLst>
        </pc:spChg>
        <pc:spChg chg="add del mod">
          <ac:chgData name="Jessica Hudson-Reed" userId="119328b4-46c1-4d24-b872-de01102a3d50" providerId="ADAL" clId="{008B2E32-1514-4FBE-B106-F2F41DE371FD}" dt="2021-10-19T09:36:08.216" v="380" actId="21"/>
          <ac:spMkLst>
            <pc:docMk/>
            <pc:sldMk cId="3528038628" sldId="265"/>
            <ac:spMk id="6" creationId="{DBC9030D-80AC-4517-A1E7-F83FFDD16842}"/>
          </ac:spMkLst>
        </pc:spChg>
      </pc:sldChg>
      <pc:sldChg chg="addSp delSp modSp new mod ord setBg">
        <pc:chgData name="Jessica Hudson-Reed" userId="119328b4-46c1-4d24-b872-de01102a3d50" providerId="ADAL" clId="{008B2E32-1514-4FBE-B106-F2F41DE371FD}" dt="2021-10-21T09:32:26.057" v="7785" actId="1582"/>
        <pc:sldMkLst>
          <pc:docMk/>
          <pc:sldMk cId="259252481" sldId="266"/>
        </pc:sldMkLst>
        <pc:spChg chg="del">
          <ac:chgData name="Jessica Hudson-Reed" userId="119328b4-46c1-4d24-b872-de01102a3d50" providerId="ADAL" clId="{008B2E32-1514-4FBE-B106-F2F41DE371FD}" dt="2021-10-20T08:28:05.819" v="1305" actId="478"/>
          <ac:spMkLst>
            <pc:docMk/>
            <pc:sldMk cId="259252481" sldId="266"/>
            <ac:spMk id="2" creationId="{81890FF2-25D2-4B56-8468-E35E68320F2D}"/>
          </ac:spMkLst>
        </pc:spChg>
        <pc:spChg chg="del">
          <ac:chgData name="Jessica Hudson-Reed" userId="119328b4-46c1-4d24-b872-de01102a3d50" providerId="ADAL" clId="{008B2E32-1514-4FBE-B106-F2F41DE371FD}" dt="2021-10-20T08:28:12.123" v="1306" actId="478"/>
          <ac:spMkLst>
            <pc:docMk/>
            <pc:sldMk cId="259252481" sldId="266"/>
            <ac:spMk id="3" creationId="{CBCC820B-5A7A-4668-BD84-7712111F5492}"/>
          </ac:spMkLst>
        </pc:spChg>
        <pc:spChg chg="add mod">
          <ac:chgData name="Jessica Hudson-Reed" userId="119328b4-46c1-4d24-b872-de01102a3d50" providerId="ADAL" clId="{008B2E32-1514-4FBE-B106-F2F41DE371FD}" dt="2021-10-20T08:36:59.643" v="1421" actId="1076"/>
          <ac:spMkLst>
            <pc:docMk/>
            <pc:sldMk cId="259252481" sldId="266"/>
            <ac:spMk id="6" creationId="{7EC3E43A-5782-40D0-B7DC-153FBF4622FD}"/>
          </ac:spMkLst>
        </pc:spChg>
        <pc:spChg chg="add">
          <ac:chgData name="Jessica Hudson-Reed" userId="119328b4-46c1-4d24-b872-de01102a3d50" providerId="ADAL" clId="{008B2E32-1514-4FBE-B106-F2F41DE371FD}" dt="2021-10-20T08:35:01.372" v="1311" actId="26606"/>
          <ac:spMkLst>
            <pc:docMk/>
            <pc:sldMk cId="259252481" sldId="266"/>
            <ac:spMk id="10" creationId="{F3060C83-F051-4F0E-ABAD-AA0DFC48B218}"/>
          </ac:spMkLst>
        </pc:spChg>
        <pc:spChg chg="add mod">
          <ac:chgData name="Jessica Hudson-Reed" userId="119328b4-46c1-4d24-b872-de01102a3d50" providerId="ADAL" clId="{008B2E32-1514-4FBE-B106-F2F41DE371FD}" dt="2021-10-21T09:32:15.595" v="7782" actId="14100"/>
          <ac:spMkLst>
            <pc:docMk/>
            <pc:sldMk cId="259252481" sldId="266"/>
            <ac:spMk id="11" creationId="{370C23AA-C751-4A1F-9525-C3C3D9A3DF86}"/>
          </ac:spMkLst>
        </pc:spChg>
        <pc:spChg chg="add">
          <ac:chgData name="Jessica Hudson-Reed" userId="119328b4-46c1-4d24-b872-de01102a3d50" providerId="ADAL" clId="{008B2E32-1514-4FBE-B106-F2F41DE371FD}" dt="2021-10-20T08:35:01.372" v="1311" actId="26606"/>
          <ac:spMkLst>
            <pc:docMk/>
            <pc:sldMk cId="259252481" sldId="266"/>
            <ac:spMk id="12" creationId="{83C98ABE-055B-441F-B07E-44F97F083C39}"/>
          </ac:spMkLst>
        </pc:spChg>
        <pc:spChg chg="add">
          <ac:chgData name="Jessica Hudson-Reed" userId="119328b4-46c1-4d24-b872-de01102a3d50" providerId="ADAL" clId="{008B2E32-1514-4FBE-B106-F2F41DE371FD}" dt="2021-10-20T08:35:01.372" v="1311" actId="26606"/>
          <ac:spMkLst>
            <pc:docMk/>
            <pc:sldMk cId="259252481" sldId="266"/>
            <ac:spMk id="14" creationId="{29FDB030-9B49-4CED-8CCD-4D99382388AC}"/>
          </ac:spMkLst>
        </pc:spChg>
        <pc:spChg chg="add">
          <ac:chgData name="Jessica Hudson-Reed" userId="119328b4-46c1-4d24-b872-de01102a3d50" providerId="ADAL" clId="{008B2E32-1514-4FBE-B106-F2F41DE371FD}" dt="2021-10-20T08:35:01.372" v="1311" actId="26606"/>
          <ac:spMkLst>
            <pc:docMk/>
            <pc:sldMk cId="259252481" sldId="266"/>
            <ac:spMk id="16" creationId="{3783CA14-24A1-485C-8B30-D6A5D87987AD}"/>
          </ac:spMkLst>
        </pc:spChg>
        <pc:spChg chg="add">
          <ac:chgData name="Jessica Hudson-Reed" userId="119328b4-46c1-4d24-b872-de01102a3d50" providerId="ADAL" clId="{008B2E32-1514-4FBE-B106-F2F41DE371FD}" dt="2021-10-20T08:35:01.372" v="1311" actId="26606"/>
          <ac:spMkLst>
            <pc:docMk/>
            <pc:sldMk cId="259252481" sldId="266"/>
            <ac:spMk id="18" creationId="{9A97C86A-04D6-40F7-AE84-31AB43E6A846}"/>
          </ac:spMkLst>
        </pc:spChg>
        <pc:spChg chg="add">
          <ac:chgData name="Jessica Hudson-Reed" userId="119328b4-46c1-4d24-b872-de01102a3d50" providerId="ADAL" clId="{008B2E32-1514-4FBE-B106-F2F41DE371FD}" dt="2021-10-20T08:35:01.372" v="1311" actId="26606"/>
          <ac:spMkLst>
            <pc:docMk/>
            <pc:sldMk cId="259252481" sldId="266"/>
            <ac:spMk id="20" creationId="{FF9F2414-84E8-453E-B1F3-389FDE8192D9}"/>
          </ac:spMkLst>
        </pc:spChg>
        <pc:spChg chg="add">
          <ac:chgData name="Jessica Hudson-Reed" userId="119328b4-46c1-4d24-b872-de01102a3d50" providerId="ADAL" clId="{008B2E32-1514-4FBE-B106-F2F41DE371FD}" dt="2021-10-20T08:35:01.372" v="1311" actId="26606"/>
          <ac:spMkLst>
            <pc:docMk/>
            <pc:sldMk cId="259252481" sldId="266"/>
            <ac:spMk id="22" creationId="{3ECA69A1-7536-43AC-85EF-C7106179F5ED}"/>
          </ac:spMkLst>
        </pc:spChg>
        <pc:picChg chg="add mod">
          <ac:chgData name="Jessica Hudson-Reed" userId="119328b4-46c1-4d24-b872-de01102a3d50" providerId="ADAL" clId="{008B2E32-1514-4FBE-B106-F2F41DE371FD}" dt="2021-10-20T08:35:27.571" v="1318" actId="1076"/>
          <ac:picMkLst>
            <pc:docMk/>
            <pc:sldMk cId="259252481" sldId="266"/>
            <ac:picMk id="5" creationId="{6EC92367-F854-4B22-91C3-6CE17528DBC6}"/>
          </ac:picMkLst>
        </pc:picChg>
        <pc:cxnChg chg="add mod">
          <ac:chgData name="Jessica Hudson-Reed" userId="119328b4-46c1-4d24-b872-de01102a3d50" providerId="ADAL" clId="{008B2E32-1514-4FBE-B106-F2F41DE371FD}" dt="2021-10-21T09:32:26.057" v="7785" actId="1582"/>
          <ac:cxnSpMkLst>
            <pc:docMk/>
            <pc:sldMk cId="259252481" sldId="266"/>
            <ac:cxnSpMk id="3" creationId="{A7F38CC3-3C63-45E2-99D4-D06025EDC6FF}"/>
          </ac:cxnSpMkLst>
        </pc:cxnChg>
      </pc:sldChg>
      <pc:sldChg chg="addSp delSp new del mod">
        <pc:chgData name="Jessica Hudson-Reed" userId="119328b4-46c1-4d24-b872-de01102a3d50" providerId="ADAL" clId="{008B2E32-1514-4FBE-B106-F2F41DE371FD}" dt="2021-10-19T09:35:57.817" v="377" actId="680"/>
        <pc:sldMkLst>
          <pc:docMk/>
          <pc:sldMk cId="2069546639" sldId="266"/>
        </pc:sldMkLst>
        <pc:spChg chg="add del">
          <ac:chgData name="Jessica Hudson-Reed" userId="119328b4-46c1-4d24-b872-de01102a3d50" providerId="ADAL" clId="{008B2E32-1514-4FBE-B106-F2F41DE371FD}" dt="2021-10-19T09:35:56.159" v="375" actId="478"/>
          <ac:spMkLst>
            <pc:docMk/>
            <pc:sldMk cId="2069546639" sldId="266"/>
            <ac:spMk id="2" creationId="{2C07E36F-AAF6-4EBF-B0F6-4F2215448A1D}"/>
          </ac:spMkLst>
        </pc:spChg>
        <pc:spChg chg="add del">
          <ac:chgData name="Jessica Hudson-Reed" userId="119328b4-46c1-4d24-b872-de01102a3d50" providerId="ADAL" clId="{008B2E32-1514-4FBE-B106-F2F41DE371FD}" dt="2021-10-19T09:35:56.991" v="376" actId="478"/>
          <ac:spMkLst>
            <pc:docMk/>
            <pc:sldMk cId="2069546639" sldId="266"/>
            <ac:spMk id="3" creationId="{A90BBCDA-856B-4A44-95D1-6E988EF7C50E}"/>
          </ac:spMkLst>
        </pc:spChg>
      </pc:sldChg>
      <pc:sldChg chg="addSp delSp modSp new del mod">
        <pc:chgData name="Jessica Hudson-Reed" userId="119328b4-46c1-4d24-b872-de01102a3d50" providerId="ADAL" clId="{008B2E32-1514-4FBE-B106-F2F41DE371FD}" dt="2021-10-20T08:38:36.217" v="1464" actId="47"/>
        <pc:sldMkLst>
          <pc:docMk/>
          <pc:sldMk cId="3713499233" sldId="267"/>
        </pc:sldMkLst>
        <pc:spChg chg="del">
          <ac:chgData name="Jessica Hudson-Reed" userId="119328b4-46c1-4d24-b872-de01102a3d50" providerId="ADAL" clId="{008B2E32-1514-4FBE-B106-F2F41DE371FD}" dt="2021-10-20T08:37:05.588" v="1424" actId="478"/>
          <ac:spMkLst>
            <pc:docMk/>
            <pc:sldMk cId="3713499233" sldId="267"/>
            <ac:spMk id="2" creationId="{452B3BEA-06AE-4852-BA07-C299EB0AC86B}"/>
          </ac:spMkLst>
        </pc:spChg>
        <pc:spChg chg="del">
          <ac:chgData name="Jessica Hudson-Reed" userId="119328b4-46c1-4d24-b872-de01102a3d50" providerId="ADAL" clId="{008B2E32-1514-4FBE-B106-F2F41DE371FD}" dt="2021-10-20T08:37:04.438" v="1423" actId="478"/>
          <ac:spMkLst>
            <pc:docMk/>
            <pc:sldMk cId="3713499233" sldId="267"/>
            <ac:spMk id="3" creationId="{A5B6F272-BBD4-4953-8142-1FA54CA88153}"/>
          </ac:spMkLst>
        </pc:spChg>
        <pc:picChg chg="add del mod">
          <ac:chgData name="Jessica Hudson-Reed" userId="119328b4-46c1-4d24-b872-de01102a3d50" providerId="ADAL" clId="{008B2E32-1514-4FBE-B106-F2F41DE371FD}" dt="2021-10-20T08:38:31.230" v="1462" actId="478"/>
          <ac:picMkLst>
            <pc:docMk/>
            <pc:sldMk cId="3713499233" sldId="267"/>
            <ac:picMk id="4" creationId="{3DE292B4-14C2-4845-AFD5-5A40C4E88D20}"/>
          </ac:picMkLst>
        </pc:picChg>
      </pc:sldChg>
      <pc:sldChg chg="delSp new del mod">
        <pc:chgData name="Jessica Hudson-Reed" userId="119328b4-46c1-4d24-b872-de01102a3d50" providerId="ADAL" clId="{008B2E32-1514-4FBE-B106-F2F41DE371FD}" dt="2021-10-20T08:37:43.881" v="1443" actId="47"/>
        <pc:sldMkLst>
          <pc:docMk/>
          <pc:sldMk cId="2148756919" sldId="268"/>
        </pc:sldMkLst>
        <pc:spChg chg="del">
          <ac:chgData name="Jessica Hudson-Reed" userId="119328b4-46c1-4d24-b872-de01102a3d50" providerId="ADAL" clId="{008B2E32-1514-4FBE-B106-F2F41DE371FD}" dt="2021-10-20T08:37:37.729" v="1433" actId="478"/>
          <ac:spMkLst>
            <pc:docMk/>
            <pc:sldMk cId="2148756919" sldId="268"/>
            <ac:spMk id="2" creationId="{C694E758-E7C9-45D8-A21A-71C05F0726B7}"/>
          </ac:spMkLst>
        </pc:spChg>
        <pc:spChg chg="del">
          <ac:chgData name="Jessica Hudson-Reed" userId="119328b4-46c1-4d24-b872-de01102a3d50" providerId="ADAL" clId="{008B2E32-1514-4FBE-B106-F2F41DE371FD}" dt="2021-10-20T08:37:36.429" v="1432" actId="478"/>
          <ac:spMkLst>
            <pc:docMk/>
            <pc:sldMk cId="2148756919" sldId="268"/>
            <ac:spMk id="3" creationId="{6AAF9CB9-451E-4127-AA6B-4C6C7CBBDFAF}"/>
          </ac:spMkLst>
        </pc:spChg>
      </pc:sldChg>
      <pc:sldChg chg="addSp delSp modSp new mod ord setBg setClrOvrMap">
        <pc:chgData name="Jessica Hudson-Reed" userId="119328b4-46c1-4d24-b872-de01102a3d50" providerId="ADAL" clId="{008B2E32-1514-4FBE-B106-F2F41DE371FD}" dt="2021-10-21T09:31:21.131" v="7694" actId="20577"/>
        <pc:sldMkLst>
          <pc:docMk/>
          <pc:sldMk cId="652305209" sldId="269"/>
        </pc:sldMkLst>
        <pc:spChg chg="mod">
          <ac:chgData name="Jessica Hudson-Reed" userId="119328b4-46c1-4d24-b872-de01102a3d50" providerId="ADAL" clId="{008B2E32-1514-4FBE-B106-F2F41DE371FD}" dt="2021-10-21T09:31:21.131" v="7694" actId="20577"/>
          <ac:spMkLst>
            <pc:docMk/>
            <pc:sldMk cId="652305209" sldId="269"/>
            <ac:spMk id="2" creationId="{EFBCD430-AB8A-49FD-8891-DB1DAA5654EA}"/>
          </ac:spMkLst>
        </pc:spChg>
        <pc:spChg chg="add del mod ord">
          <ac:chgData name="Jessica Hudson-Reed" userId="119328b4-46c1-4d24-b872-de01102a3d50" providerId="ADAL" clId="{008B2E32-1514-4FBE-B106-F2F41DE371FD}" dt="2021-10-20T09:03:52.236" v="3178" actId="27636"/>
          <ac:spMkLst>
            <pc:docMk/>
            <pc:sldMk cId="652305209" sldId="269"/>
            <ac:spMk id="3" creationId="{73091140-C5CF-4B8F-80EA-39CBB6841BE2}"/>
          </ac:spMkLst>
        </pc:spChg>
        <pc:spChg chg="add del">
          <ac:chgData name="Jessica Hudson-Reed" userId="119328b4-46c1-4d24-b872-de01102a3d50" providerId="ADAL" clId="{008B2E32-1514-4FBE-B106-F2F41DE371FD}" dt="2021-10-20T08:38:05.206" v="1455" actId="26606"/>
          <ac:spMkLst>
            <pc:docMk/>
            <pc:sldMk cId="652305209" sldId="269"/>
            <ac:spMk id="9" creationId="{E49CC64F-7275-4E33-961B-0C5CDC439875}"/>
          </ac:spMkLst>
        </pc:spChg>
        <pc:spChg chg="add del">
          <ac:chgData name="Jessica Hudson-Reed" userId="119328b4-46c1-4d24-b872-de01102a3d50" providerId="ADAL" clId="{008B2E32-1514-4FBE-B106-F2F41DE371FD}" dt="2021-10-20T08:38:07.397" v="1457" actId="26606"/>
          <ac:spMkLst>
            <pc:docMk/>
            <pc:sldMk cId="652305209" sldId="269"/>
            <ac:spMk id="10" creationId="{2B566528-1B12-4246-9431-5C2D7D081168}"/>
          </ac:spMkLst>
        </pc:spChg>
        <pc:spChg chg="add del">
          <ac:chgData name="Jessica Hudson-Reed" userId="119328b4-46c1-4d24-b872-de01102a3d50" providerId="ADAL" clId="{008B2E32-1514-4FBE-B106-F2F41DE371FD}" dt="2021-10-20T08:38:07.397" v="1457" actId="26606"/>
          <ac:spMkLst>
            <pc:docMk/>
            <pc:sldMk cId="652305209" sldId="269"/>
            <ac:spMk id="11" creationId="{73091140-C5CF-4B8F-80EA-39CBB6841BE2}"/>
          </ac:spMkLst>
        </pc:spChg>
        <pc:spChg chg="add del">
          <ac:chgData name="Jessica Hudson-Reed" userId="119328b4-46c1-4d24-b872-de01102a3d50" providerId="ADAL" clId="{008B2E32-1514-4FBE-B106-F2F41DE371FD}" dt="2021-10-20T08:38:07.397" v="1457" actId="26606"/>
          <ac:spMkLst>
            <pc:docMk/>
            <pc:sldMk cId="652305209" sldId="269"/>
            <ac:spMk id="12" creationId="{D3F51FEB-38FB-4F6C-9F7B-2F2AFAB65463}"/>
          </ac:spMkLst>
        </pc:spChg>
        <pc:spChg chg="add del">
          <ac:chgData name="Jessica Hudson-Reed" userId="119328b4-46c1-4d24-b872-de01102a3d50" providerId="ADAL" clId="{008B2E32-1514-4FBE-B106-F2F41DE371FD}" dt="2021-10-20T08:38:07.397" v="1457" actId="26606"/>
          <ac:spMkLst>
            <pc:docMk/>
            <pc:sldMk cId="652305209" sldId="269"/>
            <ac:spMk id="14" creationId="{1E547BA6-BAE0-43BB-A7CA-60F69CE252F0}"/>
          </ac:spMkLst>
        </pc:spChg>
        <pc:spChg chg="add del">
          <ac:chgData name="Jessica Hudson-Reed" userId="119328b4-46c1-4d24-b872-de01102a3d50" providerId="ADAL" clId="{008B2E32-1514-4FBE-B106-F2F41DE371FD}" dt="2021-10-20T08:38:12.185" v="1459" actId="26606"/>
          <ac:spMkLst>
            <pc:docMk/>
            <pc:sldMk cId="652305209" sldId="269"/>
            <ac:spMk id="21" creationId="{37C89E4B-3C9F-44B9-8B86-D9E3D112D8EC}"/>
          </ac:spMkLst>
        </pc:spChg>
        <pc:spChg chg="add del">
          <ac:chgData name="Jessica Hudson-Reed" userId="119328b4-46c1-4d24-b872-de01102a3d50" providerId="ADAL" clId="{008B2E32-1514-4FBE-B106-F2F41DE371FD}" dt="2021-10-20T08:38:22.240" v="1461" actId="26606"/>
          <ac:spMkLst>
            <pc:docMk/>
            <pc:sldMk cId="652305209" sldId="269"/>
            <ac:spMk id="24" creationId="{2B566528-1B12-4246-9431-5C2D7D081168}"/>
          </ac:spMkLst>
        </pc:spChg>
        <pc:spChg chg="add del">
          <ac:chgData name="Jessica Hudson-Reed" userId="119328b4-46c1-4d24-b872-de01102a3d50" providerId="ADAL" clId="{008B2E32-1514-4FBE-B106-F2F41DE371FD}" dt="2021-10-20T08:38:22.240" v="1461" actId="26606"/>
          <ac:spMkLst>
            <pc:docMk/>
            <pc:sldMk cId="652305209" sldId="269"/>
            <ac:spMk id="29" creationId="{73091140-C5CF-4B8F-80EA-39CBB6841BE2}"/>
          </ac:spMkLst>
        </pc:spChg>
        <pc:spChg chg="add del">
          <ac:chgData name="Jessica Hudson-Reed" userId="119328b4-46c1-4d24-b872-de01102a3d50" providerId="ADAL" clId="{008B2E32-1514-4FBE-B106-F2F41DE371FD}" dt="2021-10-20T09:02:18.595" v="3160" actId="26606"/>
          <ac:spMkLst>
            <pc:docMk/>
            <pc:sldMk cId="652305209" sldId="269"/>
            <ac:spMk id="36" creationId="{477CB8D1-5DCA-4F33-A14D-4098911306D8}"/>
          </ac:spMkLst>
        </pc:spChg>
        <pc:spChg chg="add del">
          <ac:chgData name="Jessica Hudson-Reed" userId="119328b4-46c1-4d24-b872-de01102a3d50" providerId="ADAL" clId="{008B2E32-1514-4FBE-B106-F2F41DE371FD}" dt="2021-10-20T09:02:18.595" v="3160" actId="26606"/>
          <ac:spMkLst>
            <pc:docMk/>
            <pc:sldMk cId="652305209" sldId="269"/>
            <ac:spMk id="38" creationId="{2FA7A195-03A4-44AB-A3D8-2507E2C94305}"/>
          </ac:spMkLst>
        </pc:spChg>
        <pc:spChg chg="add del">
          <ac:chgData name="Jessica Hudson-Reed" userId="119328b4-46c1-4d24-b872-de01102a3d50" providerId="ADAL" clId="{008B2E32-1514-4FBE-B106-F2F41DE371FD}" dt="2021-10-20T09:02:18.595" v="3160" actId="26606"/>
          <ac:spMkLst>
            <pc:docMk/>
            <pc:sldMk cId="652305209" sldId="269"/>
            <ac:spMk id="40" creationId="{8F235346-20CC-4981-B836-23ECF1F4E2A9}"/>
          </ac:spMkLst>
        </pc:spChg>
        <pc:spChg chg="add del">
          <ac:chgData name="Jessica Hudson-Reed" userId="119328b4-46c1-4d24-b872-de01102a3d50" providerId="ADAL" clId="{008B2E32-1514-4FBE-B106-F2F41DE371FD}" dt="2021-10-20T09:02:06.218" v="3149" actId="26606"/>
          <ac:spMkLst>
            <pc:docMk/>
            <pc:sldMk cId="652305209" sldId="269"/>
            <ac:spMk id="45" creationId="{2B566528-1B12-4246-9431-5C2D7D081168}"/>
          </ac:spMkLst>
        </pc:spChg>
        <pc:spChg chg="add del">
          <ac:chgData name="Jessica Hudson-Reed" userId="119328b4-46c1-4d24-b872-de01102a3d50" providerId="ADAL" clId="{008B2E32-1514-4FBE-B106-F2F41DE371FD}" dt="2021-10-20T09:02:11.354" v="3153" actId="26606"/>
          <ac:spMkLst>
            <pc:docMk/>
            <pc:sldMk cId="652305209" sldId="269"/>
            <ac:spMk id="49" creationId="{1BFC967B-3DD6-463D-9DB9-6E4419AE0DAA}"/>
          </ac:spMkLst>
        </pc:spChg>
        <pc:spChg chg="add del">
          <ac:chgData name="Jessica Hudson-Reed" userId="119328b4-46c1-4d24-b872-de01102a3d50" providerId="ADAL" clId="{008B2E32-1514-4FBE-B106-F2F41DE371FD}" dt="2021-10-20T09:02:09.576" v="3151" actId="26606"/>
          <ac:spMkLst>
            <pc:docMk/>
            <pc:sldMk cId="652305209" sldId="269"/>
            <ac:spMk id="55" creationId="{5E39A796-BE83-48B1-B33F-35C4A32AAB57}"/>
          </ac:spMkLst>
        </pc:spChg>
        <pc:spChg chg="add del">
          <ac:chgData name="Jessica Hudson-Reed" userId="119328b4-46c1-4d24-b872-de01102a3d50" providerId="ADAL" clId="{008B2E32-1514-4FBE-B106-F2F41DE371FD}" dt="2021-10-20T09:02:09.576" v="3151" actId="26606"/>
          <ac:spMkLst>
            <pc:docMk/>
            <pc:sldMk cId="652305209" sldId="269"/>
            <ac:spMk id="56" creationId="{72F84B47-E267-4194-8194-831DB7B5547F}"/>
          </ac:spMkLst>
        </pc:spChg>
        <pc:spChg chg="add del">
          <ac:chgData name="Jessica Hudson-Reed" userId="119328b4-46c1-4d24-b872-de01102a3d50" providerId="ADAL" clId="{008B2E32-1514-4FBE-B106-F2F41DE371FD}" dt="2021-10-20T09:02:11.354" v="3153" actId="26606"/>
          <ac:spMkLst>
            <pc:docMk/>
            <pc:sldMk cId="652305209" sldId="269"/>
            <ac:spMk id="58" creationId="{5DF40726-9B19-4165-9C26-757D16E19E23}"/>
          </ac:spMkLst>
        </pc:spChg>
        <pc:spChg chg="add del">
          <ac:chgData name="Jessica Hudson-Reed" userId="119328b4-46c1-4d24-b872-de01102a3d50" providerId="ADAL" clId="{008B2E32-1514-4FBE-B106-F2F41DE371FD}" dt="2021-10-20T09:02:11.354" v="3153" actId="26606"/>
          <ac:spMkLst>
            <pc:docMk/>
            <pc:sldMk cId="652305209" sldId="269"/>
            <ac:spMk id="59" creationId="{2089CB41-F399-4AEB-980C-5BFB1049CBED}"/>
          </ac:spMkLst>
        </pc:spChg>
        <pc:spChg chg="add del">
          <ac:chgData name="Jessica Hudson-Reed" userId="119328b4-46c1-4d24-b872-de01102a3d50" providerId="ADAL" clId="{008B2E32-1514-4FBE-B106-F2F41DE371FD}" dt="2021-10-20T09:02:15.449" v="3155" actId="26606"/>
          <ac:spMkLst>
            <pc:docMk/>
            <pc:sldMk cId="652305209" sldId="269"/>
            <ac:spMk id="61" creationId="{2B566528-1B12-4246-9431-5C2D7D081168}"/>
          </ac:spMkLst>
        </pc:spChg>
        <pc:spChg chg="add del">
          <ac:chgData name="Jessica Hudson-Reed" userId="119328b4-46c1-4d24-b872-de01102a3d50" providerId="ADAL" clId="{008B2E32-1514-4FBE-B106-F2F41DE371FD}" dt="2021-10-20T09:02:17.169" v="3157" actId="26606"/>
          <ac:spMkLst>
            <pc:docMk/>
            <pc:sldMk cId="652305209" sldId="269"/>
            <ac:spMk id="66" creationId="{477CB8D1-5DCA-4F33-A14D-4098911306D8}"/>
          </ac:spMkLst>
        </pc:spChg>
        <pc:spChg chg="add del">
          <ac:chgData name="Jessica Hudson-Reed" userId="119328b4-46c1-4d24-b872-de01102a3d50" providerId="ADAL" clId="{008B2E32-1514-4FBE-B106-F2F41DE371FD}" dt="2021-10-20T09:02:17.169" v="3157" actId="26606"/>
          <ac:spMkLst>
            <pc:docMk/>
            <pc:sldMk cId="652305209" sldId="269"/>
            <ac:spMk id="67" creationId="{2FA7A195-03A4-44AB-A3D8-2507E2C94305}"/>
          </ac:spMkLst>
        </pc:spChg>
        <pc:spChg chg="add del">
          <ac:chgData name="Jessica Hudson-Reed" userId="119328b4-46c1-4d24-b872-de01102a3d50" providerId="ADAL" clId="{008B2E32-1514-4FBE-B106-F2F41DE371FD}" dt="2021-10-20T09:02:17.169" v="3157" actId="26606"/>
          <ac:spMkLst>
            <pc:docMk/>
            <pc:sldMk cId="652305209" sldId="269"/>
            <ac:spMk id="68" creationId="{8F235346-20CC-4981-B836-23ECF1F4E2A9}"/>
          </ac:spMkLst>
        </pc:spChg>
        <pc:spChg chg="add del">
          <ac:chgData name="Jessica Hudson-Reed" userId="119328b4-46c1-4d24-b872-de01102a3d50" providerId="ADAL" clId="{008B2E32-1514-4FBE-B106-F2F41DE371FD}" dt="2021-10-20T09:02:18.584" v="3159" actId="26606"/>
          <ac:spMkLst>
            <pc:docMk/>
            <pc:sldMk cId="652305209" sldId="269"/>
            <ac:spMk id="70" creationId="{5E39A796-BE83-48B1-B33F-35C4A32AAB57}"/>
          </ac:spMkLst>
        </pc:spChg>
        <pc:spChg chg="add del">
          <ac:chgData name="Jessica Hudson-Reed" userId="119328b4-46c1-4d24-b872-de01102a3d50" providerId="ADAL" clId="{008B2E32-1514-4FBE-B106-F2F41DE371FD}" dt="2021-10-20T09:02:18.584" v="3159" actId="26606"/>
          <ac:spMkLst>
            <pc:docMk/>
            <pc:sldMk cId="652305209" sldId="269"/>
            <ac:spMk id="71" creationId="{72F84B47-E267-4194-8194-831DB7B5547F}"/>
          </ac:spMkLst>
        </pc:spChg>
        <pc:spChg chg="add">
          <ac:chgData name="Jessica Hudson-Reed" userId="119328b4-46c1-4d24-b872-de01102a3d50" providerId="ADAL" clId="{008B2E32-1514-4FBE-B106-F2F41DE371FD}" dt="2021-10-20T09:02:18.595" v="3160" actId="26606"/>
          <ac:spMkLst>
            <pc:docMk/>
            <pc:sldMk cId="652305209" sldId="269"/>
            <ac:spMk id="73" creationId="{477CB8D1-5DCA-4F33-A14D-4098911306D8}"/>
          </ac:spMkLst>
        </pc:spChg>
        <pc:spChg chg="add">
          <ac:chgData name="Jessica Hudson-Reed" userId="119328b4-46c1-4d24-b872-de01102a3d50" providerId="ADAL" clId="{008B2E32-1514-4FBE-B106-F2F41DE371FD}" dt="2021-10-20T09:02:18.595" v="3160" actId="26606"/>
          <ac:spMkLst>
            <pc:docMk/>
            <pc:sldMk cId="652305209" sldId="269"/>
            <ac:spMk id="74" creationId="{2FA7A195-03A4-44AB-A3D8-2507E2C94305}"/>
          </ac:spMkLst>
        </pc:spChg>
        <pc:spChg chg="add">
          <ac:chgData name="Jessica Hudson-Reed" userId="119328b4-46c1-4d24-b872-de01102a3d50" providerId="ADAL" clId="{008B2E32-1514-4FBE-B106-F2F41DE371FD}" dt="2021-10-20T09:02:18.595" v="3160" actId="26606"/>
          <ac:spMkLst>
            <pc:docMk/>
            <pc:sldMk cId="652305209" sldId="269"/>
            <ac:spMk id="75" creationId="{8F235346-20CC-4981-B836-23ECF1F4E2A9}"/>
          </ac:spMkLst>
        </pc:spChg>
        <pc:grpChg chg="add del">
          <ac:chgData name="Jessica Hudson-Reed" userId="119328b4-46c1-4d24-b872-de01102a3d50" providerId="ADAL" clId="{008B2E32-1514-4FBE-B106-F2F41DE371FD}" dt="2021-10-20T08:38:07.397" v="1457" actId="26606"/>
          <ac:grpSpMkLst>
            <pc:docMk/>
            <pc:sldMk cId="652305209" sldId="269"/>
            <ac:grpSpMk id="16" creationId="{15CBE6EC-46EF-45D9-8E16-DCDC5917CA31}"/>
          </ac:grpSpMkLst>
        </pc:grpChg>
        <pc:grpChg chg="add del">
          <ac:chgData name="Jessica Hudson-Reed" userId="119328b4-46c1-4d24-b872-de01102a3d50" providerId="ADAL" clId="{008B2E32-1514-4FBE-B106-F2F41DE371FD}" dt="2021-10-20T08:38:22.240" v="1461" actId="26606"/>
          <ac:grpSpMkLst>
            <pc:docMk/>
            <pc:sldMk cId="652305209" sldId="269"/>
            <ac:grpSpMk id="25" creationId="{8E77C8C8-0B5F-40A4-8AE7-665FECB46FFE}"/>
          </ac:grpSpMkLst>
        </pc:grpChg>
        <pc:grpChg chg="add del">
          <ac:chgData name="Jessica Hudson-Reed" userId="119328b4-46c1-4d24-b872-de01102a3d50" providerId="ADAL" clId="{008B2E32-1514-4FBE-B106-F2F41DE371FD}" dt="2021-10-20T08:38:22.240" v="1461" actId="26606"/>
          <ac:grpSpMkLst>
            <pc:docMk/>
            <pc:sldMk cId="652305209" sldId="269"/>
            <ac:grpSpMk id="30" creationId="{3EA7D759-6BEF-4CBD-A325-BCFA77832B3F}"/>
          </ac:grpSpMkLst>
        </pc:grpChg>
        <pc:grpChg chg="add del">
          <ac:chgData name="Jessica Hudson-Reed" userId="119328b4-46c1-4d24-b872-de01102a3d50" providerId="ADAL" clId="{008B2E32-1514-4FBE-B106-F2F41DE371FD}" dt="2021-10-20T09:02:06.218" v="3149" actId="26606"/>
          <ac:grpSpMkLst>
            <pc:docMk/>
            <pc:sldMk cId="652305209" sldId="269"/>
            <ac:grpSpMk id="47" creationId="{4724F874-E407-41A5-918C-1CF5DF5269E1}"/>
          </ac:grpSpMkLst>
        </pc:grpChg>
        <pc:grpChg chg="add del">
          <ac:chgData name="Jessica Hudson-Reed" userId="119328b4-46c1-4d24-b872-de01102a3d50" providerId="ADAL" clId="{008B2E32-1514-4FBE-B106-F2F41DE371FD}" dt="2021-10-20T09:02:06.218" v="3149" actId="26606"/>
          <ac:grpSpMkLst>
            <pc:docMk/>
            <pc:sldMk cId="652305209" sldId="269"/>
            <ac:grpSpMk id="51" creationId="{DC8D6E3B-FFED-480F-941D-FE376375B8B7}"/>
          </ac:grpSpMkLst>
        </pc:grpChg>
        <pc:grpChg chg="add del">
          <ac:chgData name="Jessica Hudson-Reed" userId="119328b4-46c1-4d24-b872-de01102a3d50" providerId="ADAL" clId="{008B2E32-1514-4FBE-B106-F2F41DE371FD}" dt="2021-10-20T09:02:15.449" v="3155" actId="26606"/>
          <ac:grpSpMkLst>
            <pc:docMk/>
            <pc:sldMk cId="652305209" sldId="269"/>
            <ac:grpSpMk id="62" creationId="{4724F874-E407-41A5-918C-1CF5DF5269E1}"/>
          </ac:grpSpMkLst>
        </pc:grpChg>
        <pc:grpChg chg="add del">
          <ac:chgData name="Jessica Hudson-Reed" userId="119328b4-46c1-4d24-b872-de01102a3d50" providerId="ADAL" clId="{008B2E32-1514-4FBE-B106-F2F41DE371FD}" dt="2021-10-20T09:02:15.449" v="3155" actId="26606"/>
          <ac:grpSpMkLst>
            <pc:docMk/>
            <pc:sldMk cId="652305209" sldId="269"/>
            <ac:grpSpMk id="64" creationId="{DC8D6E3B-FFED-480F-941D-FE376375B8B7}"/>
          </ac:grpSpMkLst>
        </pc:grpChg>
        <pc:picChg chg="add del">
          <ac:chgData name="Jessica Hudson-Reed" userId="119328b4-46c1-4d24-b872-de01102a3d50" providerId="ADAL" clId="{008B2E32-1514-4FBE-B106-F2F41DE371FD}" dt="2021-10-20T08:38:05.206" v="1455" actId="26606"/>
          <ac:picMkLst>
            <pc:docMk/>
            <pc:sldMk cId="652305209" sldId="269"/>
            <ac:picMk id="5" creationId="{2480DBB4-B7CC-4D4A-8619-9F88A2555161}"/>
          </ac:picMkLst>
        </pc:picChg>
        <pc:picChg chg="add del">
          <ac:chgData name="Jessica Hudson-Reed" userId="119328b4-46c1-4d24-b872-de01102a3d50" providerId="ADAL" clId="{008B2E32-1514-4FBE-B106-F2F41DE371FD}" dt="2021-10-20T08:38:07.397" v="1457" actId="26606"/>
          <ac:picMkLst>
            <pc:docMk/>
            <pc:sldMk cId="652305209" sldId="269"/>
            <ac:picMk id="7" creationId="{4A012DA3-2195-42BB-9F32-A4E5E898844E}"/>
          </ac:picMkLst>
        </pc:picChg>
        <pc:picChg chg="add del">
          <ac:chgData name="Jessica Hudson-Reed" userId="119328b4-46c1-4d24-b872-de01102a3d50" providerId="ADAL" clId="{008B2E32-1514-4FBE-B106-F2F41DE371FD}" dt="2021-10-20T08:38:12.185" v="1459" actId="26606"/>
          <ac:picMkLst>
            <pc:docMk/>
            <pc:sldMk cId="652305209" sldId="269"/>
            <ac:picMk id="20" creationId="{1084AC7D-9191-4AD1-B14A-8882A0F147A0}"/>
          </ac:picMkLst>
        </pc:picChg>
        <pc:picChg chg="add del">
          <ac:chgData name="Jessica Hudson-Reed" userId="119328b4-46c1-4d24-b872-de01102a3d50" providerId="ADAL" clId="{008B2E32-1514-4FBE-B106-F2F41DE371FD}" dt="2021-10-20T08:38:22.240" v="1461" actId="26606"/>
          <ac:picMkLst>
            <pc:docMk/>
            <pc:sldMk cId="652305209" sldId="269"/>
            <ac:picMk id="28" creationId="{8080BAA1-B3F2-4952-9581-82736A00E5F7}"/>
          </ac:picMkLst>
        </pc:picChg>
        <pc:picChg chg="add mod">
          <ac:chgData name="Jessica Hudson-Reed" userId="119328b4-46c1-4d24-b872-de01102a3d50" providerId="ADAL" clId="{008B2E32-1514-4FBE-B106-F2F41DE371FD}" dt="2021-10-20T09:02:18.584" v="3159" actId="26606"/>
          <ac:picMkLst>
            <pc:docMk/>
            <pc:sldMk cId="652305209" sldId="269"/>
            <ac:picMk id="31" creationId="{95F6C2BA-E8B9-4F58-BBBD-C3520E90BAF8}"/>
          </ac:picMkLst>
        </pc:picChg>
        <pc:cxnChg chg="add del">
          <ac:chgData name="Jessica Hudson-Reed" userId="119328b4-46c1-4d24-b872-de01102a3d50" providerId="ADAL" clId="{008B2E32-1514-4FBE-B106-F2F41DE371FD}" dt="2021-10-20T08:38:12.185" v="1459" actId="26606"/>
          <ac:cxnSpMkLst>
            <pc:docMk/>
            <pc:sldMk cId="652305209" sldId="269"/>
            <ac:cxnSpMk id="13" creationId="{D891E407-403B-4764-86C9-33A56D3BCAA3}"/>
          </ac:cxnSpMkLst>
        </pc:cxnChg>
        <pc:cxnChg chg="add del">
          <ac:chgData name="Jessica Hudson-Reed" userId="119328b4-46c1-4d24-b872-de01102a3d50" providerId="ADAL" clId="{008B2E32-1514-4FBE-B106-F2F41DE371FD}" dt="2021-10-20T08:38:12.185" v="1459" actId="26606"/>
          <ac:cxnSpMkLst>
            <pc:docMk/>
            <pc:sldMk cId="652305209" sldId="269"/>
            <ac:cxnSpMk id="22" creationId="{AA2EAA10-076F-46BD-8F0F-B9A2FB77A85C}"/>
          </ac:cxnSpMkLst>
        </pc:cxnChg>
      </pc:sldChg>
      <pc:sldChg chg="addSp delSp modSp new mod ord setBg">
        <pc:chgData name="Jessica Hudson-Reed" userId="119328b4-46c1-4d24-b872-de01102a3d50" providerId="ADAL" clId="{008B2E32-1514-4FBE-B106-F2F41DE371FD}" dt="2021-10-21T09:31:39.237" v="7711" actId="1076"/>
        <pc:sldMkLst>
          <pc:docMk/>
          <pc:sldMk cId="2666417543" sldId="270"/>
        </pc:sldMkLst>
        <pc:spChg chg="mod">
          <ac:chgData name="Jessica Hudson-Reed" userId="119328b4-46c1-4d24-b872-de01102a3d50" providerId="ADAL" clId="{008B2E32-1514-4FBE-B106-F2F41DE371FD}" dt="2021-10-21T09:31:39.237" v="7711" actId="1076"/>
          <ac:spMkLst>
            <pc:docMk/>
            <pc:sldMk cId="2666417543" sldId="270"/>
            <ac:spMk id="2" creationId="{5D04B182-7607-4355-916E-0EDC04461A0C}"/>
          </ac:spMkLst>
        </pc:spChg>
        <pc:spChg chg="mod">
          <ac:chgData name="Jessica Hudson-Reed" userId="119328b4-46c1-4d24-b872-de01102a3d50" providerId="ADAL" clId="{008B2E32-1514-4FBE-B106-F2F41DE371FD}" dt="2021-10-21T09:31:35.284" v="7710" actId="1076"/>
          <ac:spMkLst>
            <pc:docMk/>
            <pc:sldMk cId="2666417543" sldId="270"/>
            <ac:spMk id="3" creationId="{B549FB61-6634-49AA-B6A5-B641DD7369A1}"/>
          </ac:spMkLst>
        </pc:spChg>
        <pc:spChg chg="add">
          <ac:chgData name="Jessica Hudson-Reed" userId="119328b4-46c1-4d24-b872-de01102a3d50" providerId="ADAL" clId="{008B2E32-1514-4FBE-B106-F2F41DE371FD}" dt="2021-10-20T08:52:34.230" v="2507" actId="26606"/>
          <ac:spMkLst>
            <pc:docMk/>
            <pc:sldMk cId="2666417543" sldId="270"/>
            <ac:spMk id="7" creationId="{5E39A796-BE83-48B1-B33F-35C4A32AAB57}"/>
          </ac:spMkLst>
        </pc:spChg>
        <pc:spChg chg="add">
          <ac:chgData name="Jessica Hudson-Reed" userId="119328b4-46c1-4d24-b872-de01102a3d50" providerId="ADAL" clId="{008B2E32-1514-4FBE-B106-F2F41DE371FD}" dt="2021-10-20T08:52:34.230" v="2507" actId="26606"/>
          <ac:spMkLst>
            <pc:docMk/>
            <pc:sldMk cId="2666417543" sldId="270"/>
            <ac:spMk id="8" creationId="{72F84B47-E267-4194-8194-831DB7B5547F}"/>
          </ac:spMkLst>
        </pc:spChg>
        <pc:spChg chg="add del">
          <ac:chgData name="Jessica Hudson-Reed" userId="119328b4-46c1-4d24-b872-de01102a3d50" providerId="ADAL" clId="{008B2E32-1514-4FBE-B106-F2F41DE371FD}" dt="2021-10-20T08:50:45.863" v="2229" actId="26606"/>
          <ac:spMkLst>
            <pc:docMk/>
            <pc:sldMk cId="2666417543" sldId="270"/>
            <ac:spMk id="10" creationId="{2B566528-1B12-4246-9431-5C2D7D081168}"/>
          </ac:spMkLst>
        </pc:spChg>
        <pc:grpChg chg="add del">
          <ac:chgData name="Jessica Hudson-Reed" userId="119328b4-46c1-4d24-b872-de01102a3d50" providerId="ADAL" clId="{008B2E32-1514-4FBE-B106-F2F41DE371FD}" dt="2021-10-20T08:50:45.863" v="2229" actId="26606"/>
          <ac:grpSpMkLst>
            <pc:docMk/>
            <pc:sldMk cId="2666417543" sldId="270"/>
            <ac:grpSpMk id="12" creationId="{828A5161-06F1-46CF-8AD7-844680A59E13}"/>
          </ac:grpSpMkLst>
        </pc:grpChg>
        <pc:grpChg chg="add del">
          <ac:chgData name="Jessica Hudson-Reed" userId="119328b4-46c1-4d24-b872-de01102a3d50" providerId="ADAL" clId="{008B2E32-1514-4FBE-B106-F2F41DE371FD}" dt="2021-10-20T08:50:45.863" v="2229" actId="26606"/>
          <ac:grpSpMkLst>
            <pc:docMk/>
            <pc:sldMk cId="2666417543" sldId="270"/>
            <ac:grpSpMk id="16" creationId="{5995D10D-E9C9-47DB-AE7E-801FEF38F5C9}"/>
          </ac:grpSpMkLst>
        </pc:grpChg>
        <pc:picChg chg="add mod">
          <ac:chgData name="Jessica Hudson-Reed" userId="119328b4-46c1-4d24-b872-de01102a3d50" providerId="ADAL" clId="{008B2E32-1514-4FBE-B106-F2F41DE371FD}" dt="2021-10-20T08:52:34.230" v="2507" actId="26606"/>
          <ac:picMkLst>
            <pc:docMk/>
            <pc:sldMk cId="2666417543" sldId="270"/>
            <ac:picMk id="5" creationId="{5C2C5548-A2C5-48A6-BABA-02DEE90C3480}"/>
          </ac:picMkLst>
        </pc:picChg>
      </pc:sldChg>
      <pc:sldChg chg="addSp delSp modSp new mod setBg">
        <pc:chgData name="Jessica Hudson-Reed" userId="119328b4-46c1-4d24-b872-de01102a3d50" providerId="ADAL" clId="{008B2E32-1514-4FBE-B106-F2F41DE371FD}" dt="2021-10-21T09:31:57.308" v="7722" actId="20577"/>
        <pc:sldMkLst>
          <pc:docMk/>
          <pc:sldMk cId="204197170" sldId="271"/>
        </pc:sldMkLst>
        <pc:spChg chg="mod">
          <ac:chgData name="Jessica Hudson-Reed" userId="119328b4-46c1-4d24-b872-de01102a3d50" providerId="ADAL" clId="{008B2E32-1514-4FBE-B106-F2F41DE371FD}" dt="2021-10-21T09:31:57.308" v="7722" actId="20577"/>
          <ac:spMkLst>
            <pc:docMk/>
            <pc:sldMk cId="204197170" sldId="271"/>
            <ac:spMk id="2" creationId="{34E0887B-BE0F-4D1E-A731-0B114B06154F}"/>
          </ac:spMkLst>
        </pc:spChg>
        <pc:spChg chg="mod ord">
          <ac:chgData name="Jessica Hudson-Reed" userId="119328b4-46c1-4d24-b872-de01102a3d50" providerId="ADAL" clId="{008B2E32-1514-4FBE-B106-F2F41DE371FD}" dt="2021-10-20T08:45:41.944" v="2225" actId="113"/>
          <ac:spMkLst>
            <pc:docMk/>
            <pc:sldMk cId="204197170" sldId="271"/>
            <ac:spMk id="3" creationId="{9E4AD82A-7BBA-431B-897D-B27B3B0E3B73}"/>
          </ac:spMkLst>
        </pc:spChg>
        <pc:spChg chg="add del">
          <ac:chgData name="Jessica Hudson-Reed" userId="119328b4-46c1-4d24-b872-de01102a3d50" providerId="ADAL" clId="{008B2E32-1514-4FBE-B106-F2F41DE371FD}" dt="2021-10-20T08:44:27.480" v="2201" actId="26606"/>
          <ac:spMkLst>
            <pc:docMk/>
            <pc:sldMk cId="204197170" sldId="271"/>
            <ac:spMk id="9" creationId="{2B566528-1B12-4246-9431-5C2D7D081168}"/>
          </ac:spMkLst>
        </pc:spChg>
        <pc:spChg chg="add del">
          <ac:chgData name="Jessica Hudson-Reed" userId="119328b4-46c1-4d24-b872-de01102a3d50" providerId="ADAL" clId="{008B2E32-1514-4FBE-B106-F2F41DE371FD}" dt="2021-10-20T08:43:58.779" v="2168" actId="26606"/>
          <ac:spMkLst>
            <pc:docMk/>
            <pc:sldMk cId="204197170" sldId="271"/>
            <ac:spMk id="22" creationId="{46F7435D-E3DB-47B1-BA61-B00ACC83A9DE}"/>
          </ac:spMkLst>
        </pc:spChg>
        <pc:spChg chg="add del">
          <ac:chgData name="Jessica Hudson-Reed" userId="119328b4-46c1-4d24-b872-de01102a3d50" providerId="ADAL" clId="{008B2E32-1514-4FBE-B106-F2F41DE371FD}" dt="2021-10-20T08:43:58.779" v="2168" actId="26606"/>
          <ac:spMkLst>
            <pc:docMk/>
            <pc:sldMk cId="204197170" sldId="271"/>
            <ac:spMk id="24" creationId="{F263A0B5-F8C4-4116-809F-78A768EA79A6}"/>
          </ac:spMkLst>
        </pc:spChg>
        <pc:spChg chg="add del">
          <ac:chgData name="Jessica Hudson-Reed" userId="119328b4-46c1-4d24-b872-de01102a3d50" providerId="ADAL" clId="{008B2E32-1514-4FBE-B106-F2F41DE371FD}" dt="2021-10-20T08:44:00.548" v="2170" actId="26606"/>
          <ac:spMkLst>
            <pc:docMk/>
            <pc:sldMk cId="204197170" sldId="271"/>
            <ac:spMk id="26" creationId="{CEB41C5C-0F34-4DDA-9D7C-5E717F35F60C}"/>
          </ac:spMkLst>
        </pc:spChg>
        <pc:spChg chg="add del">
          <ac:chgData name="Jessica Hudson-Reed" userId="119328b4-46c1-4d24-b872-de01102a3d50" providerId="ADAL" clId="{008B2E32-1514-4FBE-B106-F2F41DE371FD}" dt="2021-10-20T08:44:02.432" v="2172" actId="26606"/>
          <ac:spMkLst>
            <pc:docMk/>
            <pc:sldMk cId="204197170" sldId="271"/>
            <ac:spMk id="29" creationId="{7FF47CB7-972F-479F-A36D-9E72D26EC8DA}"/>
          </ac:spMkLst>
        </pc:spChg>
        <pc:spChg chg="add del">
          <ac:chgData name="Jessica Hudson-Reed" userId="119328b4-46c1-4d24-b872-de01102a3d50" providerId="ADAL" clId="{008B2E32-1514-4FBE-B106-F2F41DE371FD}" dt="2021-10-20T08:44:02.432" v="2172" actId="26606"/>
          <ac:spMkLst>
            <pc:docMk/>
            <pc:sldMk cId="204197170" sldId="271"/>
            <ac:spMk id="30" creationId="{0D153B68-5844-490D-8E67-F616D6D721CA}"/>
          </ac:spMkLst>
        </pc:spChg>
        <pc:spChg chg="add del">
          <ac:chgData name="Jessica Hudson-Reed" userId="119328b4-46c1-4d24-b872-de01102a3d50" providerId="ADAL" clId="{008B2E32-1514-4FBE-B106-F2F41DE371FD}" dt="2021-10-20T08:44:02.432" v="2172" actId="26606"/>
          <ac:spMkLst>
            <pc:docMk/>
            <pc:sldMk cId="204197170" sldId="271"/>
            <ac:spMk id="31" creationId="{9A0D773F-7A7D-4DBB-9DEA-86BB8B8F4BC8}"/>
          </ac:spMkLst>
        </pc:spChg>
        <pc:spChg chg="add del">
          <ac:chgData name="Jessica Hudson-Reed" userId="119328b4-46c1-4d24-b872-de01102a3d50" providerId="ADAL" clId="{008B2E32-1514-4FBE-B106-F2F41DE371FD}" dt="2021-10-20T08:44:05.350" v="2174" actId="26606"/>
          <ac:spMkLst>
            <pc:docMk/>
            <pc:sldMk cId="204197170" sldId="271"/>
            <ac:spMk id="33" creationId="{45D37F4E-DDB4-456B-97E0-9937730A039F}"/>
          </ac:spMkLst>
        </pc:spChg>
        <pc:spChg chg="add del">
          <ac:chgData name="Jessica Hudson-Reed" userId="119328b4-46c1-4d24-b872-de01102a3d50" providerId="ADAL" clId="{008B2E32-1514-4FBE-B106-F2F41DE371FD}" dt="2021-10-20T08:44:05.350" v="2174" actId="26606"/>
          <ac:spMkLst>
            <pc:docMk/>
            <pc:sldMk cId="204197170" sldId="271"/>
            <ac:spMk id="34" creationId="{B2DD41CD-8F47-4F56-AD12-4E2FF7696987}"/>
          </ac:spMkLst>
        </pc:spChg>
        <pc:spChg chg="add del">
          <ac:chgData name="Jessica Hudson-Reed" userId="119328b4-46c1-4d24-b872-de01102a3d50" providerId="ADAL" clId="{008B2E32-1514-4FBE-B106-F2F41DE371FD}" dt="2021-10-20T08:44:06.596" v="2176" actId="26606"/>
          <ac:spMkLst>
            <pc:docMk/>
            <pc:sldMk cId="204197170" sldId="271"/>
            <ac:spMk id="36" creationId="{0E3596DD-156A-473E-9BB3-C6A29F7574E9}"/>
          </ac:spMkLst>
        </pc:spChg>
        <pc:spChg chg="add del">
          <ac:chgData name="Jessica Hudson-Reed" userId="119328b4-46c1-4d24-b872-de01102a3d50" providerId="ADAL" clId="{008B2E32-1514-4FBE-B106-F2F41DE371FD}" dt="2021-10-20T08:44:06.596" v="2176" actId="26606"/>
          <ac:spMkLst>
            <pc:docMk/>
            <pc:sldMk cId="204197170" sldId="271"/>
            <ac:spMk id="37" creationId="{2C46C4D6-C474-4E92-B52E-944C1118F7B6}"/>
          </ac:spMkLst>
        </pc:spChg>
        <pc:spChg chg="add del">
          <ac:chgData name="Jessica Hudson-Reed" userId="119328b4-46c1-4d24-b872-de01102a3d50" providerId="ADAL" clId="{008B2E32-1514-4FBE-B106-F2F41DE371FD}" dt="2021-10-20T08:44:07.772" v="2178" actId="26606"/>
          <ac:spMkLst>
            <pc:docMk/>
            <pc:sldMk cId="204197170" sldId="271"/>
            <ac:spMk id="39" creationId="{2EB492CD-616E-47F8-933B-5E2D952A0593}"/>
          </ac:spMkLst>
        </pc:spChg>
        <pc:spChg chg="add del">
          <ac:chgData name="Jessica Hudson-Reed" userId="119328b4-46c1-4d24-b872-de01102a3d50" providerId="ADAL" clId="{008B2E32-1514-4FBE-B106-F2F41DE371FD}" dt="2021-10-20T08:44:07.772" v="2178" actId="26606"/>
          <ac:spMkLst>
            <pc:docMk/>
            <pc:sldMk cId="204197170" sldId="271"/>
            <ac:spMk id="40" creationId="{59383CF9-23B5-4335-9B21-1791C4CF1C75}"/>
          </ac:spMkLst>
        </pc:spChg>
        <pc:spChg chg="add del">
          <ac:chgData name="Jessica Hudson-Reed" userId="119328b4-46c1-4d24-b872-de01102a3d50" providerId="ADAL" clId="{008B2E32-1514-4FBE-B106-F2F41DE371FD}" dt="2021-10-20T08:44:07.772" v="2178" actId="26606"/>
          <ac:spMkLst>
            <pc:docMk/>
            <pc:sldMk cId="204197170" sldId="271"/>
            <ac:spMk id="41" creationId="{0007FE00-9498-4706-B255-6437B0252C02}"/>
          </ac:spMkLst>
        </pc:spChg>
        <pc:spChg chg="add del">
          <ac:chgData name="Jessica Hudson-Reed" userId="119328b4-46c1-4d24-b872-de01102a3d50" providerId="ADAL" clId="{008B2E32-1514-4FBE-B106-F2F41DE371FD}" dt="2021-10-20T08:44:09.069" v="2180" actId="26606"/>
          <ac:spMkLst>
            <pc:docMk/>
            <pc:sldMk cId="204197170" sldId="271"/>
            <ac:spMk id="43" creationId="{2B566528-1B12-4246-9431-5C2D7D081168}"/>
          </ac:spMkLst>
        </pc:spChg>
        <pc:spChg chg="add del">
          <ac:chgData name="Jessica Hudson-Reed" userId="119328b4-46c1-4d24-b872-de01102a3d50" providerId="ADAL" clId="{008B2E32-1514-4FBE-B106-F2F41DE371FD}" dt="2021-10-20T08:44:09.901" v="2182" actId="26606"/>
          <ac:spMkLst>
            <pc:docMk/>
            <pc:sldMk cId="204197170" sldId="271"/>
            <ac:spMk id="49" creationId="{45D37F4E-DDB4-456B-97E0-9937730A039F}"/>
          </ac:spMkLst>
        </pc:spChg>
        <pc:spChg chg="add del">
          <ac:chgData name="Jessica Hudson-Reed" userId="119328b4-46c1-4d24-b872-de01102a3d50" providerId="ADAL" clId="{008B2E32-1514-4FBE-B106-F2F41DE371FD}" dt="2021-10-20T08:44:09.901" v="2182" actId="26606"/>
          <ac:spMkLst>
            <pc:docMk/>
            <pc:sldMk cId="204197170" sldId="271"/>
            <ac:spMk id="50" creationId="{B2DD41CD-8F47-4F56-AD12-4E2FF7696987}"/>
          </ac:spMkLst>
        </pc:spChg>
        <pc:spChg chg="add del">
          <ac:chgData name="Jessica Hudson-Reed" userId="119328b4-46c1-4d24-b872-de01102a3d50" providerId="ADAL" clId="{008B2E32-1514-4FBE-B106-F2F41DE371FD}" dt="2021-10-20T08:44:12.036" v="2184" actId="26606"/>
          <ac:spMkLst>
            <pc:docMk/>
            <pc:sldMk cId="204197170" sldId="271"/>
            <ac:spMk id="52" creationId="{0E3596DD-156A-473E-9BB3-C6A29F7574E9}"/>
          </ac:spMkLst>
        </pc:spChg>
        <pc:spChg chg="add del">
          <ac:chgData name="Jessica Hudson-Reed" userId="119328b4-46c1-4d24-b872-de01102a3d50" providerId="ADAL" clId="{008B2E32-1514-4FBE-B106-F2F41DE371FD}" dt="2021-10-20T08:44:12.036" v="2184" actId="26606"/>
          <ac:spMkLst>
            <pc:docMk/>
            <pc:sldMk cId="204197170" sldId="271"/>
            <ac:spMk id="53" creationId="{2C46C4D6-C474-4E92-B52E-944C1118F7B6}"/>
          </ac:spMkLst>
        </pc:spChg>
        <pc:spChg chg="add del">
          <ac:chgData name="Jessica Hudson-Reed" userId="119328b4-46c1-4d24-b872-de01102a3d50" providerId="ADAL" clId="{008B2E32-1514-4FBE-B106-F2F41DE371FD}" dt="2021-10-20T08:44:13.868" v="2186" actId="26606"/>
          <ac:spMkLst>
            <pc:docMk/>
            <pc:sldMk cId="204197170" sldId="271"/>
            <ac:spMk id="55" creationId="{46F7435D-E3DB-47B1-BA61-B00ACC83A9DE}"/>
          </ac:spMkLst>
        </pc:spChg>
        <pc:spChg chg="add del">
          <ac:chgData name="Jessica Hudson-Reed" userId="119328b4-46c1-4d24-b872-de01102a3d50" providerId="ADAL" clId="{008B2E32-1514-4FBE-B106-F2F41DE371FD}" dt="2021-10-20T08:44:13.868" v="2186" actId="26606"/>
          <ac:spMkLst>
            <pc:docMk/>
            <pc:sldMk cId="204197170" sldId="271"/>
            <ac:spMk id="56" creationId="{F263A0B5-F8C4-4116-809F-78A768EA79A6}"/>
          </ac:spMkLst>
        </pc:spChg>
        <pc:spChg chg="add del">
          <ac:chgData name="Jessica Hudson-Reed" userId="119328b4-46c1-4d24-b872-de01102a3d50" providerId="ADAL" clId="{008B2E32-1514-4FBE-B106-F2F41DE371FD}" dt="2021-10-20T08:44:15.198" v="2188" actId="26606"/>
          <ac:spMkLst>
            <pc:docMk/>
            <pc:sldMk cId="204197170" sldId="271"/>
            <ac:spMk id="58" creationId="{2B566528-1B12-4246-9431-5C2D7D081168}"/>
          </ac:spMkLst>
        </pc:spChg>
        <pc:spChg chg="add del">
          <ac:chgData name="Jessica Hudson-Reed" userId="119328b4-46c1-4d24-b872-de01102a3d50" providerId="ADAL" clId="{008B2E32-1514-4FBE-B106-F2F41DE371FD}" dt="2021-10-20T08:44:16.035" v="2190" actId="26606"/>
          <ac:spMkLst>
            <pc:docMk/>
            <pc:sldMk cId="204197170" sldId="271"/>
            <ac:spMk id="65" creationId="{2B566528-1B12-4246-9431-5C2D7D081168}"/>
          </ac:spMkLst>
        </pc:spChg>
        <pc:spChg chg="add del">
          <ac:chgData name="Jessica Hudson-Reed" userId="119328b4-46c1-4d24-b872-de01102a3d50" providerId="ADAL" clId="{008B2E32-1514-4FBE-B106-F2F41DE371FD}" dt="2021-10-20T08:44:16.035" v="2190" actId="26606"/>
          <ac:spMkLst>
            <pc:docMk/>
            <pc:sldMk cId="204197170" sldId="271"/>
            <ac:spMk id="66" creationId="{D3F51FEB-38FB-4F6C-9F7B-2F2AFAB65463}"/>
          </ac:spMkLst>
        </pc:spChg>
        <pc:spChg chg="add del">
          <ac:chgData name="Jessica Hudson-Reed" userId="119328b4-46c1-4d24-b872-de01102a3d50" providerId="ADAL" clId="{008B2E32-1514-4FBE-B106-F2F41DE371FD}" dt="2021-10-20T08:44:16.035" v="2190" actId="26606"/>
          <ac:spMkLst>
            <pc:docMk/>
            <pc:sldMk cId="204197170" sldId="271"/>
            <ac:spMk id="67" creationId="{1E547BA6-BAE0-43BB-A7CA-60F69CE252F0}"/>
          </ac:spMkLst>
        </pc:spChg>
        <pc:spChg chg="add del">
          <ac:chgData name="Jessica Hudson-Reed" userId="119328b4-46c1-4d24-b872-de01102a3d50" providerId="ADAL" clId="{008B2E32-1514-4FBE-B106-F2F41DE371FD}" dt="2021-10-20T08:44:17.052" v="2192" actId="26606"/>
          <ac:spMkLst>
            <pc:docMk/>
            <pc:sldMk cId="204197170" sldId="271"/>
            <ac:spMk id="72" creationId="{46F7435D-E3DB-47B1-BA61-B00ACC83A9DE}"/>
          </ac:spMkLst>
        </pc:spChg>
        <pc:spChg chg="add del">
          <ac:chgData name="Jessica Hudson-Reed" userId="119328b4-46c1-4d24-b872-de01102a3d50" providerId="ADAL" clId="{008B2E32-1514-4FBE-B106-F2F41DE371FD}" dt="2021-10-20T08:44:17.052" v="2192" actId="26606"/>
          <ac:spMkLst>
            <pc:docMk/>
            <pc:sldMk cId="204197170" sldId="271"/>
            <ac:spMk id="73" creationId="{F263A0B5-F8C4-4116-809F-78A768EA79A6}"/>
          </ac:spMkLst>
        </pc:spChg>
        <pc:spChg chg="add del">
          <ac:chgData name="Jessica Hudson-Reed" userId="119328b4-46c1-4d24-b872-de01102a3d50" providerId="ADAL" clId="{008B2E32-1514-4FBE-B106-F2F41DE371FD}" dt="2021-10-20T08:44:19.611" v="2194" actId="26606"/>
          <ac:spMkLst>
            <pc:docMk/>
            <pc:sldMk cId="204197170" sldId="271"/>
            <ac:spMk id="75" creationId="{CEB41C5C-0F34-4DDA-9D7C-5E717F35F60C}"/>
          </ac:spMkLst>
        </pc:spChg>
        <pc:spChg chg="add del">
          <ac:chgData name="Jessica Hudson-Reed" userId="119328b4-46c1-4d24-b872-de01102a3d50" providerId="ADAL" clId="{008B2E32-1514-4FBE-B106-F2F41DE371FD}" dt="2021-10-20T08:44:21.907" v="2196" actId="26606"/>
          <ac:spMkLst>
            <pc:docMk/>
            <pc:sldMk cId="204197170" sldId="271"/>
            <ac:spMk id="78" creationId="{7FF47CB7-972F-479F-A36D-9E72D26EC8DA}"/>
          </ac:spMkLst>
        </pc:spChg>
        <pc:spChg chg="add del">
          <ac:chgData name="Jessica Hudson-Reed" userId="119328b4-46c1-4d24-b872-de01102a3d50" providerId="ADAL" clId="{008B2E32-1514-4FBE-B106-F2F41DE371FD}" dt="2021-10-20T08:44:21.907" v="2196" actId="26606"/>
          <ac:spMkLst>
            <pc:docMk/>
            <pc:sldMk cId="204197170" sldId="271"/>
            <ac:spMk id="79" creationId="{0D153B68-5844-490D-8E67-F616D6D721CA}"/>
          </ac:spMkLst>
        </pc:spChg>
        <pc:spChg chg="add del">
          <ac:chgData name="Jessica Hudson-Reed" userId="119328b4-46c1-4d24-b872-de01102a3d50" providerId="ADAL" clId="{008B2E32-1514-4FBE-B106-F2F41DE371FD}" dt="2021-10-20T08:44:21.907" v="2196" actId="26606"/>
          <ac:spMkLst>
            <pc:docMk/>
            <pc:sldMk cId="204197170" sldId="271"/>
            <ac:spMk id="80" creationId="{9A0D773F-7A7D-4DBB-9DEA-86BB8B8F4BC8}"/>
          </ac:spMkLst>
        </pc:spChg>
        <pc:spChg chg="add del">
          <ac:chgData name="Jessica Hudson-Reed" userId="119328b4-46c1-4d24-b872-de01102a3d50" providerId="ADAL" clId="{008B2E32-1514-4FBE-B106-F2F41DE371FD}" dt="2021-10-20T08:44:24.059" v="2198" actId="26606"/>
          <ac:spMkLst>
            <pc:docMk/>
            <pc:sldMk cId="204197170" sldId="271"/>
            <ac:spMk id="82" creationId="{45D37F4E-DDB4-456B-97E0-9937730A039F}"/>
          </ac:spMkLst>
        </pc:spChg>
        <pc:spChg chg="add del">
          <ac:chgData name="Jessica Hudson-Reed" userId="119328b4-46c1-4d24-b872-de01102a3d50" providerId="ADAL" clId="{008B2E32-1514-4FBE-B106-F2F41DE371FD}" dt="2021-10-20T08:44:24.059" v="2198" actId="26606"/>
          <ac:spMkLst>
            <pc:docMk/>
            <pc:sldMk cId="204197170" sldId="271"/>
            <ac:spMk id="83" creationId="{B2DD41CD-8F47-4F56-AD12-4E2FF7696987}"/>
          </ac:spMkLst>
        </pc:spChg>
        <pc:spChg chg="add del">
          <ac:chgData name="Jessica Hudson-Reed" userId="119328b4-46c1-4d24-b872-de01102a3d50" providerId="ADAL" clId="{008B2E32-1514-4FBE-B106-F2F41DE371FD}" dt="2021-10-20T08:44:27.470" v="2200" actId="26606"/>
          <ac:spMkLst>
            <pc:docMk/>
            <pc:sldMk cId="204197170" sldId="271"/>
            <ac:spMk id="85" creationId="{0E3596DD-156A-473E-9BB3-C6A29F7574E9}"/>
          </ac:spMkLst>
        </pc:spChg>
        <pc:spChg chg="add del">
          <ac:chgData name="Jessica Hudson-Reed" userId="119328b4-46c1-4d24-b872-de01102a3d50" providerId="ADAL" clId="{008B2E32-1514-4FBE-B106-F2F41DE371FD}" dt="2021-10-20T08:44:27.470" v="2200" actId="26606"/>
          <ac:spMkLst>
            <pc:docMk/>
            <pc:sldMk cId="204197170" sldId="271"/>
            <ac:spMk id="86" creationId="{2C46C4D6-C474-4E92-B52E-944C1118F7B6}"/>
          </ac:spMkLst>
        </pc:spChg>
        <pc:spChg chg="add">
          <ac:chgData name="Jessica Hudson-Reed" userId="119328b4-46c1-4d24-b872-de01102a3d50" providerId="ADAL" clId="{008B2E32-1514-4FBE-B106-F2F41DE371FD}" dt="2021-10-20T08:44:27.480" v="2201" actId="26606"/>
          <ac:spMkLst>
            <pc:docMk/>
            <pc:sldMk cId="204197170" sldId="271"/>
            <ac:spMk id="88" creationId="{46F7435D-E3DB-47B1-BA61-B00ACC83A9DE}"/>
          </ac:spMkLst>
        </pc:spChg>
        <pc:spChg chg="add">
          <ac:chgData name="Jessica Hudson-Reed" userId="119328b4-46c1-4d24-b872-de01102a3d50" providerId="ADAL" clId="{008B2E32-1514-4FBE-B106-F2F41DE371FD}" dt="2021-10-20T08:44:27.480" v="2201" actId="26606"/>
          <ac:spMkLst>
            <pc:docMk/>
            <pc:sldMk cId="204197170" sldId="271"/>
            <ac:spMk id="89" creationId="{F263A0B5-F8C4-4116-809F-78A768EA79A6}"/>
          </ac:spMkLst>
        </pc:spChg>
        <pc:grpChg chg="add del">
          <ac:chgData name="Jessica Hudson-Reed" userId="119328b4-46c1-4d24-b872-de01102a3d50" providerId="ADAL" clId="{008B2E32-1514-4FBE-B106-F2F41DE371FD}" dt="2021-10-20T08:44:27.480" v="2201" actId="26606"/>
          <ac:grpSpMkLst>
            <pc:docMk/>
            <pc:sldMk cId="204197170" sldId="271"/>
            <ac:grpSpMk id="11" creationId="{828A5161-06F1-46CF-8AD7-844680A59E13}"/>
          </ac:grpSpMkLst>
        </pc:grpChg>
        <pc:grpChg chg="add del">
          <ac:chgData name="Jessica Hudson-Reed" userId="119328b4-46c1-4d24-b872-de01102a3d50" providerId="ADAL" clId="{008B2E32-1514-4FBE-B106-F2F41DE371FD}" dt="2021-10-20T08:44:27.480" v="2201" actId="26606"/>
          <ac:grpSpMkLst>
            <pc:docMk/>
            <pc:sldMk cId="204197170" sldId="271"/>
            <ac:grpSpMk id="15" creationId="{5995D10D-E9C9-47DB-AE7E-801FEF38F5C9}"/>
          </ac:grpSpMkLst>
        </pc:grpChg>
        <pc:grpChg chg="add del">
          <ac:chgData name="Jessica Hudson-Reed" userId="119328b4-46c1-4d24-b872-de01102a3d50" providerId="ADAL" clId="{008B2E32-1514-4FBE-B106-F2F41DE371FD}" dt="2021-10-20T08:44:09.069" v="2180" actId="26606"/>
          <ac:grpSpMkLst>
            <pc:docMk/>
            <pc:sldMk cId="204197170" sldId="271"/>
            <ac:grpSpMk id="28" creationId="{DC8D6E3B-FFED-480F-941D-FE376375B8B7}"/>
          </ac:grpSpMkLst>
        </pc:grpChg>
        <pc:grpChg chg="add del">
          <ac:chgData name="Jessica Hudson-Reed" userId="119328b4-46c1-4d24-b872-de01102a3d50" providerId="ADAL" clId="{008B2E32-1514-4FBE-B106-F2F41DE371FD}" dt="2021-10-20T08:44:09.069" v="2180" actId="26606"/>
          <ac:grpSpMkLst>
            <pc:docMk/>
            <pc:sldMk cId="204197170" sldId="271"/>
            <ac:grpSpMk id="44" creationId="{C34A4475-365F-4381-A542-4698D63774B8}"/>
          </ac:grpSpMkLst>
        </pc:grpChg>
        <pc:grpChg chg="add del">
          <ac:chgData name="Jessica Hudson-Reed" userId="119328b4-46c1-4d24-b872-de01102a3d50" providerId="ADAL" clId="{008B2E32-1514-4FBE-B106-F2F41DE371FD}" dt="2021-10-20T08:44:15.198" v="2188" actId="26606"/>
          <ac:grpSpMkLst>
            <pc:docMk/>
            <pc:sldMk cId="204197170" sldId="271"/>
            <ac:grpSpMk id="59" creationId="{828A5161-06F1-46CF-8AD7-844680A59E13}"/>
          </ac:grpSpMkLst>
        </pc:grpChg>
        <pc:grpChg chg="add del">
          <ac:chgData name="Jessica Hudson-Reed" userId="119328b4-46c1-4d24-b872-de01102a3d50" providerId="ADAL" clId="{008B2E32-1514-4FBE-B106-F2F41DE371FD}" dt="2021-10-20T08:44:15.198" v="2188" actId="26606"/>
          <ac:grpSpMkLst>
            <pc:docMk/>
            <pc:sldMk cId="204197170" sldId="271"/>
            <ac:grpSpMk id="61" creationId="{5995D10D-E9C9-47DB-AE7E-801FEF38F5C9}"/>
          </ac:grpSpMkLst>
        </pc:grpChg>
        <pc:grpChg chg="add del">
          <ac:chgData name="Jessica Hudson-Reed" userId="119328b4-46c1-4d24-b872-de01102a3d50" providerId="ADAL" clId="{008B2E32-1514-4FBE-B106-F2F41DE371FD}" dt="2021-10-20T08:44:16.035" v="2190" actId="26606"/>
          <ac:grpSpMkLst>
            <pc:docMk/>
            <pc:sldMk cId="204197170" sldId="271"/>
            <ac:grpSpMk id="68" creationId="{15CBE6EC-46EF-45D9-8E16-DCDC5917CA31}"/>
          </ac:grpSpMkLst>
        </pc:grpChg>
        <pc:picChg chg="add mod">
          <ac:chgData name="Jessica Hudson-Reed" userId="119328b4-46c1-4d24-b872-de01102a3d50" providerId="ADAL" clId="{008B2E32-1514-4FBE-B106-F2F41DE371FD}" dt="2021-10-20T08:44:27.480" v="2201" actId="26606"/>
          <ac:picMkLst>
            <pc:docMk/>
            <pc:sldMk cId="204197170" sldId="271"/>
            <ac:picMk id="4" creationId="{5E52F169-9AC0-4B98-848E-2141DA0D2C3D}"/>
          </ac:picMkLst>
        </pc:picChg>
        <pc:cxnChg chg="add del">
          <ac:chgData name="Jessica Hudson-Reed" userId="119328b4-46c1-4d24-b872-de01102a3d50" providerId="ADAL" clId="{008B2E32-1514-4FBE-B106-F2F41DE371FD}" dt="2021-10-20T08:44:00.548" v="2170" actId="26606"/>
          <ac:cxnSpMkLst>
            <pc:docMk/>
            <pc:sldMk cId="204197170" sldId="271"/>
            <ac:cxnSpMk id="27" creationId="{57E1E5E6-F385-4E9C-B201-BA5BDE5CAD52}"/>
          </ac:cxnSpMkLst>
        </pc:cxnChg>
        <pc:cxnChg chg="add del">
          <ac:chgData name="Jessica Hudson-Reed" userId="119328b4-46c1-4d24-b872-de01102a3d50" providerId="ADAL" clId="{008B2E32-1514-4FBE-B106-F2F41DE371FD}" dt="2021-10-20T08:44:19.611" v="2194" actId="26606"/>
          <ac:cxnSpMkLst>
            <pc:docMk/>
            <pc:sldMk cId="204197170" sldId="271"/>
            <ac:cxnSpMk id="76" creationId="{57E1E5E6-F385-4E9C-B201-BA5BDE5CAD52}"/>
          </ac:cxnSpMkLst>
        </pc:cxnChg>
      </pc:sldChg>
      <pc:sldChg chg="addSp delSp modSp new mod">
        <pc:chgData name="Jessica Hudson-Reed" userId="119328b4-46c1-4d24-b872-de01102a3d50" providerId="ADAL" clId="{008B2E32-1514-4FBE-B106-F2F41DE371FD}" dt="2021-10-20T13:16:12" v="7427" actId="20577"/>
        <pc:sldMkLst>
          <pc:docMk/>
          <pc:sldMk cId="3627920043" sldId="272"/>
        </pc:sldMkLst>
        <pc:spChg chg="del">
          <ac:chgData name="Jessica Hudson-Reed" userId="119328b4-46c1-4d24-b872-de01102a3d50" providerId="ADAL" clId="{008B2E32-1514-4FBE-B106-F2F41DE371FD}" dt="2021-10-20T12:23:50.679" v="3283" actId="478"/>
          <ac:spMkLst>
            <pc:docMk/>
            <pc:sldMk cId="3627920043" sldId="272"/>
            <ac:spMk id="2" creationId="{CB1C54DA-D189-4F2A-A768-596B1F11CF39}"/>
          </ac:spMkLst>
        </pc:spChg>
        <pc:spChg chg="del">
          <ac:chgData name="Jessica Hudson-Reed" userId="119328b4-46c1-4d24-b872-de01102a3d50" providerId="ADAL" clId="{008B2E32-1514-4FBE-B106-F2F41DE371FD}" dt="2021-10-20T12:23:52.055" v="3284" actId="478"/>
          <ac:spMkLst>
            <pc:docMk/>
            <pc:sldMk cId="3627920043" sldId="272"/>
            <ac:spMk id="3" creationId="{0AE83A78-5B1C-4487-BC29-1E89105B1728}"/>
          </ac:spMkLst>
        </pc:spChg>
        <pc:graphicFrameChg chg="add mod modGraphic">
          <ac:chgData name="Jessica Hudson-Reed" userId="119328b4-46c1-4d24-b872-de01102a3d50" providerId="ADAL" clId="{008B2E32-1514-4FBE-B106-F2F41DE371FD}" dt="2021-10-20T13:15:58.038" v="7390" actId="20577"/>
          <ac:graphicFrameMkLst>
            <pc:docMk/>
            <pc:sldMk cId="3627920043" sldId="272"/>
            <ac:graphicFrameMk id="9" creationId="{1CF96A56-AF2F-4444-BAD9-FC9664B4157D}"/>
          </ac:graphicFrameMkLst>
        </pc:graphicFrameChg>
        <pc:graphicFrameChg chg="add mod modGraphic">
          <ac:chgData name="Jessica Hudson-Reed" userId="119328b4-46c1-4d24-b872-de01102a3d50" providerId="ADAL" clId="{008B2E32-1514-4FBE-B106-F2F41DE371FD}" dt="2021-10-20T13:16:12" v="7427" actId="20577"/>
          <ac:graphicFrameMkLst>
            <pc:docMk/>
            <pc:sldMk cId="3627920043" sldId="272"/>
            <ac:graphicFrameMk id="10" creationId="{FE5897FD-4F58-4F2B-845E-1243078D40FA}"/>
          </ac:graphicFrameMkLst>
        </pc:graphicFrameChg>
        <pc:graphicFrameChg chg="add mod modGraphic">
          <ac:chgData name="Jessica Hudson-Reed" userId="119328b4-46c1-4d24-b872-de01102a3d50" providerId="ADAL" clId="{008B2E32-1514-4FBE-B106-F2F41DE371FD}" dt="2021-10-20T13:01:03.150" v="5645" actId="123"/>
          <ac:graphicFrameMkLst>
            <pc:docMk/>
            <pc:sldMk cId="3627920043" sldId="272"/>
            <ac:graphicFrameMk id="11" creationId="{6CA832DC-1033-4D64-A814-518EF87B97D8}"/>
          </ac:graphicFrameMkLst>
        </pc:graphicFrameChg>
        <pc:picChg chg="add mod">
          <ac:chgData name="Jessica Hudson-Reed" userId="119328b4-46c1-4d24-b872-de01102a3d50" providerId="ADAL" clId="{008B2E32-1514-4FBE-B106-F2F41DE371FD}" dt="2021-10-20T12:52:03.466" v="4719" actId="1036"/>
          <ac:picMkLst>
            <pc:docMk/>
            <pc:sldMk cId="3627920043" sldId="272"/>
            <ac:picMk id="4" creationId="{34B54FD4-664D-4F5C-8FD3-42D41ACC2F18}"/>
          </ac:picMkLst>
        </pc:picChg>
        <pc:picChg chg="add mod">
          <ac:chgData name="Jessica Hudson-Reed" userId="119328b4-46c1-4d24-b872-de01102a3d50" providerId="ADAL" clId="{008B2E32-1514-4FBE-B106-F2F41DE371FD}" dt="2021-10-20T12:51:36.514" v="4701" actId="1076"/>
          <ac:picMkLst>
            <pc:docMk/>
            <pc:sldMk cId="3627920043" sldId="272"/>
            <ac:picMk id="6" creationId="{60FFC7CE-0F19-41C4-A490-9513498F8B0E}"/>
          </ac:picMkLst>
        </pc:picChg>
        <pc:picChg chg="add mod">
          <ac:chgData name="Jessica Hudson-Reed" userId="119328b4-46c1-4d24-b872-de01102a3d50" providerId="ADAL" clId="{008B2E32-1514-4FBE-B106-F2F41DE371FD}" dt="2021-10-20T12:51:32.178" v="4698" actId="1076"/>
          <ac:picMkLst>
            <pc:docMk/>
            <pc:sldMk cId="3627920043" sldId="272"/>
            <ac:picMk id="8" creationId="{ADFF18A0-F072-47A4-8D59-95BE8E60C3F4}"/>
          </ac:picMkLst>
        </pc:picChg>
      </pc:sldChg>
      <pc:sldChg chg="addSp delSp modSp new mod">
        <pc:chgData name="Jessica Hudson-Reed" userId="119328b4-46c1-4d24-b872-de01102a3d50" providerId="ADAL" clId="{008B2E32-1514-4FBE-B106-F2F41DE371FD}" dt="2021-10-20T13:16:53.144" v="7428" actId="1076"/>
        <pc:sldMkLst>
          <pc:docMk/>
          <pc:sldMk cId="1116090756" sldId="273"/>
        </pc:sldMkLst>
        <pc:spChg chg="del">
          <ac:chgData name="Jessica Hudson-Reed" userId="119328b4-46c1-4d24-b872-de01102a3d50" providerId="ADAL" clId="{008B2E32-1514-4FBE-B106-F2F41DE371FD}" dt="2021-10-20T12:52:24.905" v="4721" actId="478"/>
          <ac:spMkLst>
            <pc:docMk/>
            <pc:sldMk cId="1116090756" sldId="273"/>
            <ac:spMk id="2" creationId="{643D105D-E132-4F33-BD2C-D9FF712DDDDB}"/>
          </ac:spMkLst>
        </pc:spChg>
        <pc:spChg chg="del">
          <ac:chgData name="Jessica Hudson-Reed" userId="119328b4-46c1-4d24-b872-de01102a3d50" providerId="ADAL" clId="{008B2E32-1514-4FBE-B106-F2F41DE371FD}" dt="2021-10-20T12:52:25.981" v="4722" actId="478"/>
          <ac:spMkLst>
            <pc:docMk/>
            <pc:sldMk cId="1116090756" sldId="273"/>
            <ac:spMk id="3" creationId="{D8C06651-AC3F-4E34-8562-202D24802E7F}"/>
          </ac:spMkLst>
        </pc:spChg>
        <pc:graphicFrameChg chg="add mod modGraphic">
          <ac:chgData name="Jessica Hudson-Reed" userId="119328b4-46c1-4d24-b872-de01102a3d50" providerId="ADAL" clId="{008B2E32-1514-4FBE-B106-F2F41DE371FD}" dt="2021-10-20T13:04:58.109" v="6264" actId="1076"/>
          <ac:graphicFrameMkLst>
            <pc:docMk/>
            <pc:sldMk cId="1116090756" sldId="273"/>
            <ac:graphicFrameMk id="4" creationId="{06C8FF6C-762C-43F1-B829-990AE63545E7}"/>
          </ac:graphicFrameMkLst>
        </pc:graphicFrameChg>
        <pc:graphicFrameChg chg="add mod modGraphic">
          <ac:chgData name="Jessica Hudson-Reed" userId="119328b4-46c1-4d24-b872-de01102a3d50" providerId="ADAL" clId="{008B2E32-1514-4FBE-B106-F2F41DE371FD}" dt="2021-10-20T13:16:53.144" v="7428" actId="1076"/>
          <ac:graphicFrameMkLst>
            <pc:docMk/>
            <pc:sldMk cId="1116090756" sldId="273"/>
            <ac:graphicFrameMk id="5" creationId="{13F2B247-A628-4F41-9F85-5DD0401677EE}"/>
          </ac:graphicFrameMkLst>
        </pc:graphicFrameChg>
        <pc:graphicFrameChg chg="add mod modGraphic">
          <ac:chgData name="Jessica Hudson-Reed" userId="119328b4-46c1-4d24-b872-de01102a3d50" providerId="ADAL" clId="{008B2E32-1514-4FBE-B106-F2F41DE371FD}" dt="2021-10-20T13:04:52.981" v="6262" actId="1076"/>
          <ac:graphicFrameMkLst>
            <pc:docMk/>
            <pc:sldMk cId="1116090756" sldId="273"/>
            <ac:graphicFrameMk id="6" creationId="{D16999F6-E5F5-4DF0-AC7B-20A66DACE63C}"/>
          </ac:graphicFrameMkLst>
        </pc:graphicFrameChg>
        <pc:picChg chg="add mod ord">
          <ac:chgData name="Jessica Hudson-Reed" userId="119328b4-46c1-4d24-b872-de01102a3d50" providerId="ADAL" clId="{008B2E32-1514-4FBE-B106-F2F41DE371FD}" dt="2021-10-20T13:05:12.940" v="6270" actId="1076"/>
          <ac:picMkLst>
            <pc:docMk/>
            <pc:sldMk cId="1116090756" sldId="273"/>
            <ac:picMk id="7" creationId="{467833AB-889C-49B9-8BA9-CD444CFB49D6}"/>
          </ac:picMkLst>
        </pc:picChg>
      </pc:sldChg>
      <pc:sldChg chg="addSp delSp modSp new mod">
        <pc:chgData name="Jessica Hudson-Reed" userId="119328b4-46c1-4d24-b872-de01102a3d50" providerId="ADAL" clId="{008B2E32-1514-4FBE-B106-F2F41DE371FD}" dt="2021-10-20T13:13:59.857" v="7381" actId="20577"/>
        <pc:sldMkLst>
          <pc:docMk/>
          <pc:sldMk cId="358556203" sldId="274"/>
        </pc:sldMkLst>
        <pc:spChg chg="del">
          <ac:chgData name="Jessica Hudson-Reed" userId="119328b4-46c1-4d24-b872-de01102a3d50" providerId="ADAL" clId="{008B2E32-1514-4FBE-B106-F2F41DE371FD}" dt="2021-10-20T13:04:39.759" v="6256" actId="478"/>
          <ac:spMkLst>
            <pc:docMk/>
            <pc:sldMk cId="358556203" sldId="274"/>
            <ac:spMk id="2" creationId="{55D07281-45E9-4278-8531-54D3A107A5B0}"/>
          </ac:spMkLst>
        </pc:spChg>
        <pc:spChg chg="del">
          <ac:chgData name="Jessica Hudson-Reed" userId="119328b4-46c1-4d24-b872-de01102a3d50" providerId="ADAL" clId="{008B2E32-1514-4FBE-B106-F2F41DE371FD}" dt="2021-10-20T13:04:40.964" v="6257" actId="478"/>
          <ac:spMkLst>
            <pc:docMk/>
            <pc:sldMk cId="358556203" sldId="274"/>
            <ac:spMk id="3" creationId="{0E25BE2F-58DA-4203-ADD2-86F9F9767D9D}"/>
          </ac:spMkLst>
        </pc:spChg>
        <pc:graphicFrameChg chg="add mod modGraphic">
          <ac:chgData name="Jessica Hudson-Reed" userId="119328b4-46c1-4d24-b872-de01102a3d50" providerId="ADAL" clId="{008B2E32-1514-4FBE-B106-F2F41DE371FD}" dt="2021-10-20T13:09:25.167" v="6538" actId="1076"/>
          <ac:graphicFrameMkLst>
            <pc:docMk/>
            <pc:sldMk cId="358556203" sldId="274"/>
            <ac:graphicFrameMk id="4" creationId="{839C36B5-5A80-477E-BB54-F730CECF15D0}"/>
          </ac:graphicFrameMkLst>
        </pc:graphicFrameChg>
        <pc:graphicFrameChg chg="add mod modGraphic">
          <ac:chgData name="Jessica Hudson-Reed" userId="119328b4-46c1-4d24-b872-de01102a3d50" providerId="ADAL" clId="{008B2E32-1514-4FBE-B106-F2F41DE371FD}" dt="2021-10-20T13:09:03.909" v="6532" actId="20577"/>
          <ac:graphicFrameMkLst>
            <pc:docMk/>
            <pc:sldMk cId="358556203" sldId="274"/>
            <ac:graphicFrameMk id="6" creationId="{2AD93CAB-F4C6-449B-A913-671342366403}"/>
          </ac:graphicFrameMkLst>
        </pc:graphicFrameChg>
        <pc:graphicFrameChg chg="add del mod">
          <ac:chgData name="Jessica Hudson-Reed" userId="119328b4-46c1-4d24-b872-de01102a3d50" providerId="ADAL" clId="{008B2E32-1514-4FBE-B106-F2F41DE371FD}" dt="2021-10-20T13:09:22.461" v="6537" actId="478"/>
          <ac:graphicFrameMkLst>
            <pc:docMk/>
            <pc:sldMk cId="358556203" sldId="274"/>
            <ac:graphicFrameMk id="7" creationId="{D69E7AEF-4BD0-433C-9F97-4BBA383D8297}"/>
          </ac:graphicFrameMkLst>
        </pc:graphicFrameChg>
        <pc:graphicFrameChg chg="add mod modGraphic">
          <ac:chgData name="Jessica Hudson-Reed" userId="119328b4-46c1-4d24-b872-de01102a3d50" providerId="ADAL" clId="{008B2E32-1514-4FBE-B106-F2F41DE371FD}" dt="2021-10-20T13:13:59.857" v="7381" actId="20577"/>
          <ac:graphicFrameMkLst>
            <pc:docMk/>
            <pc:sldMk cId="358556203" sldId="274"/>
            <ac:graphicFrameMk id="8" creationId="{9C665E8D-87FD-4E78-B9FA-06863DF08CA2}"/>
          </ac:graphicFrameMkLst>
        </pc:graphicFrameChg>
        <pc:picChg chg="add mod ord">
          <ac:chgData name="Jessica Hudson-Reed" userId="119328b4-46c1-4d24-b872-de01102a3d50" providerId="ADAL" clId="{008B2E32-1514-4FBE-B106-F2F41DE371FD}" dt="2021-10-20T13:05:19.919" v="6272" actId="167"/>
          <ac:picMkLst>
            <pc:docMk/>
            <pc:sldMk cId="358556203" sldId="274"/>
            <ac:picMk id="5" creationId="{F2E0C42A-24DB-44D1-9929-9D10198636A4}"/>
          </ac:picMkLst>
        </pc:picChg>
      </pc:sldChg>
      <pc:sldChg chg="addSp delSp modSp new mod ord setBg addAnim">
        <pc:chgData name="Jessica Hudson-Reed" userId="119328b4-46c1-4d24-b872-de01102a3d50" providerId="ADAL" clId="{008B2E32-1514-4FBE-B106-F2F41DE371FD}" dt="2021-10-21T09:29:23.979" v="7526"/>
        <pc:sldMkLst>
          <pc:docMk/>
          <pc:sldMk cId="1579017483" sldId="275"/>
        </pc:sldMkLst>
        <pc:spChg chg="mod">
          <ac:chgData name="Jessica Hudson-Reed" userId="119328b4-46c1-4d24-b872-de01102a3d50" providerId="ADAL" clId="{008B2E32-1514-4FBE-B106-F2F41DE371FD}" dt="2021-10-21T09:29:23.979" v="7525" actId="26606"/>
          <ac:spMkLst>
            <pc:docMk/>
            <pc:sldMk cId="1579017483" sldId="275"/>
            <ac:spMk id="2" creationId="{42D966F9-107B-4F06-B85C-B41B2AFD1260}"/>
          </ac:spMkLst>
        </pc:spChg>
        <pc:spChg chg="del">
          <ac:chgData name="Jessica Hudson-Reed" userId="119328b4-46c1-4d24-b872-de01102a3d50" providerId="ADAL" clId="{008B2E32-1514-4FBE-B106-F2F41DE371FD}" dt="2021-10-21T09:29:16.057" v="7524" actId="478"/>
          <ac:spMkLst>
            <pc:docMk/>
            <pc:sldMk cId="1579017483" sldId="275"/>
            <ac:spMk id="3" creationId="{F94F2E2F-7BB7-4FD5-BD05-CE0C08575043}"/>
          </ac:spMkLst>
        </pc:spChg>
        <pc:spChg chg="add">
          <ac:chgData name="Jessica Hudson-Reed" userId="119328b4-46c1-4d24-b872-de01102a3d50" providerId="ADAL" clId="{008B2E32-1514-4FBE-B106-F2F41DE371FD}" dt="2021-10-21T09:29:23.979" v="7525" actId="26606"/>
          <ac:spMkLst>
            <pc:docMk/>
            <pc:sldMk cId="1579017483" sldId="275"/>
            <ac:spMk id="7" creationId="{88294908-8B00-4F58-BBBA-20F71A40AA9E}"/>
          </ac:spMkLst>
        </pc:spChg>
        <pc:spChg chg="add">
          <ac:chgData name="Jessica Hudson-Reed" userId="119328b4-46c1-4d24-b872-de01102a3d50" providerId="ADAL" clId="{008B2E32-1514-4FBE-B106-F2F41DE371FD}" dt="2021-10-21T09:29:23.979" v="7525" actId="26606"/>
          <ac:spMkLst>
            <pc:docMk/>
            <pc:sldMk cId="1579017483" sldId="275"/>
            <ac:spMk id="9" creationId="{4364C879-1404-4203-8E9D-CC5DE0A621A2}"/>
          </ac:spMkLst>
        </pc:spChg>
        <pc:spChg chg="add">
          <ac:chgData name="Jessica Hudson-Reed" userId="119328b4-46c1-4d24-b872-de01102a3d50" providerId="ADAL" clId="{008B2E32-1514-4FBE-B106-F2F41DE371FD}" dt="2021-10-21T09:29:23.979" v="7525" actId="26606"/>
          <ac:spMkLst>
            <pc:docMk/>
            <pc:sldMk cId="1579017483" sldId="275"/>
            <ac:spMk id="11" creationId="{84617302-4B0D-4351-A6BB-6F0930D943AC}"/>
          </ac:spMkLst>
        </pc:spChg>
        <pc:spChg chg="add">
          <ac:chgData name="Jessica Hudson-Reed" userId="119328b4-46c1-4d24-b872-de01102a3d50" providerId="ADAL" clId="{008B2E32-1514-4FBE-B106-F2F41DE371FD}" dt="2021-10-21T09:29:23.979" v="7525" actId="26606"/>
          <ac:spMkLst>
            <pc:docMk/>
            <pc:sldMk cId="1579017483" sldId="275"/>
            <ac:spMk id="13" creationId="{DA2C7802-C2E0-4218-8F89-8DD7CCD2CD1C}"/>
          </ac:spMkLst>
        </pc:spChg>
        <pc:spChg chg="add">
          <ac:chgData name="Jessica Hudson-Reed" userId="119328b4-46c1-4d24-b872-de01102a3d50" providerId="ADAL" clId="{008B2E32-1514-4FBE-B106-F2F41DE371FD}" dt="2021-10-21T09:29:23.979" v="7525" actId="26606"/>
          <ac:spMkLst>
            <pc:docMk/>
            <pc:sldMk cId="1579017483" sldId="275"/>
            <ac:spMk id="15" creationId="{A6D7111A-21E5-4EE9-8A78-10E5530F0116}"/>
          </ac:spMkLst>
        </pc:spChg>
        <pc:spChg chg="add">
          <ac:chgData name="Jessica Hudson-Reed" userId="119328b4-46c1-4d24-b872-de01102a3d50" providerId="ADAL" clId="{008B2E32-1514-4FBE-B106-F2F41DE371FD}" dt="2021-10-21T09:29:23.979" v="7525" actId="26606"/>
          <ac:spMkLst>
            <pc:docMk/>
            <pc:sldMk cId="1579017483" sldId="275"/>
            <ac:spMk id="17" creationId="{A3969E80-A77B-49FC-9122-D89AFD5EE118}"/>
          </ac:spMkLst>
        </pc:spChg>
        <pc:spChg chg="add">
          <ac:chgData name="Jessica Hudson-Reed" userId="119328b4-46c1-4d24-b872-de01102a3d50" providerId="ADAL" clId="{008B2E32-1514-4FBE-B106-F2F41DE371FD}" dt="2021-10-21T09:29:23.979" v="7525" actId="26606"/>
          <ac:spMkLst>
            <pc:docMk/>
            <pc:sldMk cId="1579017483" sldId="275"/>
            <ac:spMk id="19" creationId="{1849CA57-76BD-4CF2-80BA-D7A46A01B7B1}"/>
          </ac:spMkLst>
        </pc:spChg>
        <pc:spChg chg="add">
          <ac:chgData name="Jessica Hudson-Reed" userId="119328b4-46c1-4d24-b872-de01102a3d50" providerId="ADAL" clId="{008B2E32-1514-4FBE-B106-F2F41DE371FD}" dt="2021-10-21T09:29:23.979" v="7525" actId="26606"/>
          <ac:spMkLst>
            <pc:docMk/>
            <pc:sldMk cId="1579017483" sldId="275"/>
            <ac:spMk id="21" creationId="{35E9085E-E730-4768-83D4-6CB7E9897153}"/>
          </ac:spMkLst>
        </pc:spChg>
        <pc:spChg chg="add">
          <ac:chgData name="Jessica Hudson-Reed" userId="119328b4-46c1-4d24-b872-de01102a3d50" providerId="ADAL" clId="{008B2E32-1514-4FBE-B106-F2F41DE371FD}" dt="2021-10-21T09:29:23.979" v="7525" actId="26606"/>
          <ac:spMkLst>
            <pc:docMk/>
            <pc:sldMk cId="1579017483" sldId="275"/>
            <ac:spMk id="23" creationId="{973272FE-A474-4CAE-8CA2-BCC8B476C3F4}"/>
          </ac:spMkLst>
        </pc:spChg>
        <pc:spChg chg="add">
          <ac:chgData name="Jessica Hudson-Reed" userId="119328b4-46c1-4d24-b872-de01102a3d50" providerId="ADAL" clId="{008B2E32-1514-4FBE-B106-F2F41DE371FD}" dt="2021-10-21T09:29:23.979" v="7525" actId="26606"/>
          <ac:spMkLst>
            <pc:docMk/>
            <pc:sldMk cId="1579017483" sldId="275"/>
            <ac:spMk id="25" creationId="{E07981EA-05A6-437C-88D7-B377B92B031D}"/>
          </ac:spMkLst>
        </pc:spChg>
        <pc:spChg chg="add">
          <ac:chgData name="Jessica Hudson-Reed" userId="119328b4-46c1-4d24-b872-de01102a3d50" providerId="ADAL" clId="{008B2E32-1514-4FBE-B106-F2F41DE371FD}" dt="2021-10-21T09:29:23.979" v="7525" actId="26606"/>
          <ac:spMkLst>
            <pc:docMk/>
            <pc:sldMk cId="1579017483" sldId="275"/>
            <ac:spMk id="27" creationId="{15E3C750-986E-4769-B1AE-49289FBEE757}"/>
          </ac:spMkLst>
        </pc:spChg>
      </pc:sldChg>
      <pc:sldChg chg="addSp delSp modSp new mod ord setBg addAnim">
        <pc:chgData name="Jessica Hudson-Reed" userId="119328b4-46c1-4d24-b872-de01102a3d50" providerId="ADAL" clId="{008B2E32-1514-4FBE-B106-F2F41DE371FD}" dt="2021-10-21T09:29:53.788" v="7597"/>
        <pc:sldMkLst>
          <pc:docMk/>
          <pc:sldMk cId="189613981" sldId="276"/>
        </pc:sldMkLst>
        <pc:spChg chg="del mod">
          <ac:chgData name="Jessica Hudson-Reed" userId="119328b4-46c1-4d24-b872-de01102a3d50" providerId="ADAL" clId="{008B2E32-1514-4FBE-B106-F2F41DE371FD}" dt="2021-10-21T09:29:39.567" v="7559" actId="478"/>
          <ac:spMkLst>
            <pc:docMk/>
            <pc:sldMk cId="189613981" sldId="276"/>
            <ac:spMk id="2" creationId="{D115B588-8767-48C2-80EF-975BF1DD786E}"/>
          </ac:spMkLst>
        </pc:spChg>
        <pc:spChg chg="del">
          <ac:chgData name="Jessica Hudson-Reed" userId="119328b4-46c1-4d24-b872-de01102a3d50" providerId="ADAL" clId="{008B2E32-1514-4FBE-B106-F2F41DE371FD}" dt="2021-10-21T09:29:50.006" v="7595" actId="478"/>
          <ac:spMkLst>
            <pc:docMk/>
            <pc:sldMk cId="189613981" sldId="276"/>
            <ac:spMk id="3" creationId="{8220D999-B6F6-4B23-AFD3-77068E789596}"/>
          </ac:spMkLst>
        </pc:spChg>
        <pc:spChg chg="add mod">
          <ac:chgData name="Jessica Hudson-Reed" userId="119328b4-46c1-4d24-b872-de01102a3d50" providerId="ADAL" clId="{008B2E32-1514-4FBE-B106-F2F41DE371FD}" dt="2021-10-21T09:29:53.780" v="7596" actId="26606"/>
          <ac:spMkLst>
            <pc:docMk/>
            <pc:sldMk cId="189613981" sldId="276"/>
            <ac:spMk id="5" creationId="{99428E53-06FE-4D4A-84BF-589F0A5A0142}"/>
          </ac:spMkLst>
        </pc:spChg>
        <pc:spChg chg="add">
          <ac:chgData name="Jessica Hudson-Reed" userId="119328b4-46c1-4d24-b872-de01102a3d50" providerId="ADAL" clId="{008B2E32-1514-4FBE-B106-F2F41DE371FD}" dt="2021-10-21T09:29:53.780" v="7596" actId="26606"/>
          <ac:spMkLst>
            <pc:docMk/>
            <pc:sldMk cId="189613981" sldId="276"/>
            <ac:spMk id="10" creationId="{88294908-8B00-4F58-BBBA-20F71A40AA9E}"/>
          </ac:spMkLst>
        </pc:spChg>
        <pc:spChg chg="add">
          <ac:chgData name="Jessica Hudson-Reed" userId="119328b4-46c1-4d24-b872-de01102a3d50" providerId="ADAL" clId="{008B2E32-1514-4FBE-B106-F2F41DE371FD}" dt="2021-10-21T09:29:53.780" v="7596" actId="26606"/>
          <ac:spMkLst>
            <pc:docMk/>
            <pc:sldMk cId="189613981" sldId="276"/>
            <ac:spMk id="12" creationId="{4364C879-1404-4203-8E9D-CC5DE0A621A2}"/>
          </ac:spMkLst>
        </pc:spChg>
        <pc:spChg chg="add">
          <ac:chgData name="Jessica Hudson-Reed" userId="119328b4-46c1-4d24-b872-de01102a3d50" providerId="ADAL" clId="{008B2E32-1514-4FBE-B106-F2F41DE371FD}" dt="2021-10-21T09:29:53.780" v="7596" actId="26606"/>
          <ac:spMkLst>
            <pc:docMk/>
            <pc:sldMk cId="189613981" sldId="276"/>
            <ac:spMk id="14" creationId="{84617302-4B0D-4351-A6BB-6F0930D943AC}"/>
          </ac:spMkLst>
        </pc:spChg>
        <pc:spChg chg="add">
          <ac:chgData name="Jessica Hudson-Reed" userId="119328b4-46c1-4d24-b872-de01102a3d50" providerId="ADAL" clId="{008B2E32-1514-4FBE-B106-F2F41DE371FD}" dt="2021-10-21T09:29:53.780" v="7596" actId="26606"/>
          <ac:spMkLst>
            <pc:docMk/>
            <pc:sldMk cId="189613981" sldId="276"/>
            <ac:spMk id="16" creationId="{DA2C7802-C2E0-4218-8F89-8DD7CCD2CD1C}"/>
          </ac:spMkLst>
        </pc:spChg>
        <pc:spChg chg="add">
          <ac:chgData name="Jessica Hudson-Reed" userId="119328b4-46c1-4d24-b872-de01102a3d50" providerId="ADAL" clId="{008B2E32-1514-4FBE-B106-F2F41DE371FD}" dt="2021-10-21T09:29:53.780" v="7596" actId="26606"/>
          <ac:spMkLst>
            <pc:docMk/>
            <pc:sldMk cId="189613981" sldId="276"/>
            <ac:spMk id="18" creationId="{A6D7111A-21E5-4EE9-8A78-10E5530F0116}"/>
          </ac:spMkLst>
        </pc:spChg>
        <pc:spChg chg="add">
          <ac:chgData name="Jessica Hudson-Reed" userId="119328b4-46c1-4d24-b872-de01102a3d50" providerId="ADAL" clId="{008B2E32-1514-4FBE-B106-F2F41DE371FD}" dt="2021-10-21T09:29:53.780" v="7596" actId="26606"/>
          <ac:spMkLst>
            <pc:docMk/>
            <pc:sldMk cId="189613981" sldId="276"/>
            <ac:spMk id="20" creationId="{A3969E80-A77B-49FC-9122-D89AFD5EE118}"/>
          </ac:spMkLst>
        </pc:spChg>
        <pc:spChg chg="add">
          <ac:chgData name="Jessica Hudson-Reed" userId="119328b4-46c1-4d24-b872-de01102a3d50" providerId="ADAL" clId="{008B2E32-1514-4FBE-B106-F2F41DE371FD}" dt="2021-10-21T09:29:53.780" v="7596" actId="26606"/>
          <ac:spMkLst>
            <pc:docMk/>
            <pc:sldMk cId="189613981" sldId="276"/>
            <ac:spMk id="22" creationId="{1849CA57-76BD-4CF2-80BA-D7A46A01B7B1}"/>
          </ac:spMkLst>
        </pc:spChg>
        <pc:spChg chg="add">
          <ac:chgData name="Jessica Hudson-Reed" userId="119328b4-46c1-4d24-b872-de01102a3d50" providerId="ADAL" clId="{008B2E32-1514-4FBE-B106-F2F41DE371FD}" dt="2021-10-21T09:29:53.780" v="7596" actId="26606"/>
          <ac:spMkLst>
            <pc:docMk/>
            <pc:sldMk cId="189613981" sldId="276"/>
            <ac:spMk id="24" creationId="{35E9085E-E730-4768-83D4-6CB7E9897153}"/>
          </ac:spMkLst>
        </pc:spChg>
        <pc:spChg chg="add">
          <ac:chgData name="Jessica Hudson-Reed" userId="119328b4-46c1-4d24-b872-de01102a3d50" providerId="ADAL" clId="{008B2E32-1514-4FBE-B106-F2F41DE371FD}" dt="2021-10-21T09:29:53.780" v="7596" actId="26606"/>
          <ac:spMkLst>
            <pc:docMk/>
            <pc:sldMk cId="189613981" sldId="276"/>
            <ac:spMk id="26" creationId="{973272FE-A474-4CAE-8CA2-BCC8B476C3F4}"/>
          </ac:spMkLst>
        </pc:spChg>
        <pc:spChg chg="add">
          <ac:chgData name="Jessica Hudson-Reed" userId="119328b4-46c1-4d24-b872-de01102a3d50" providerId="ADAL" clId="{008B2E32-1514-4FBE-B106-F2F41DE371FD}" dt="2021-10-21T09:29:53.780" v="7596" actId="26606"/>
          <ac:spMkLst>
            <pc:docMk/>
            <pc:sldMk cId="189613981" sldId="276"/>
            <ac:spMk id="28" creationId="{E07981EA-05A6-437C-88D7-B377B92B031D}"/>
          </ac:spMkLst>
        </pc:spChg>
        <pc:spChg chg="add">
          <ac:chgData name="Jessica Hudson-Reed" userId="119328b4-46c1-4d24-b872-de01102a3d50" providerId="ADAL" clId="{008B2E32-1514-4FBE-B106-F2F41DE371FD}" dt="2021-10-21T09:29:53.780" v="7596" actId="26606"/>
          <ac:spMkLst>
            <pc:docMk/>
            <pc:sldMk cId="189613981" sldId="276"/>
            <ac:spMk id="30" creationId="{15E3C750-986E-4769-B1AE-49289FBEE757}"/>
          </ac:spMkLst>
        </pc:spChg>
      </pc:sldChg>
      <pc:sldChg chg="addSp delSp modSp new mod ord setBg addAnim">
        <pc:chgData name="Jessica Hudson-Reed" userId="119328b4-46c1-4d24-b872-de01102a3d50" providerId="ADAL" clId="{008B2E32-1514-4FBE-B106-F2F41DE371FD}" dt="2021-10-21T09:30:18.470" v="7636"/>
        <pc:sldMkLst>
          <pc:docMk/>
          <pc:sldMk cId="2169659054" sldId="277"/>
        </pc:sldMkLst>
        <pc:spChg chg="mod">
          <ac:chgData name="Jessica Hudson-Reed" userId="119328b4-46c1-4d24-b872-de01102a3d50" providerId="ADAL" clId="{008B2E32-1514-4FBE-B106-F2F41DE371FD}" dt="2021-10-21T09:30:18.462" v="7635" actId="26606"/>
          <ac:spMkLst>
            <pc:docMk/>
            <pc:sldMk cId="2169659054" sldId="277"/>
            <ac:spMk id="2" creationId="{01C80F3F-DBD9-49D5-A3C4-9AFE8C207684}"/>
          </ac:spMkLst>
        </pc:spChg>
        <pc:spChg chg="del">
          <ac:chgData name="Jessica Hudson-Reed" userId="119328b4-46c1-4d24-b872-de01102a3d50" providerId="ADAL" clId="{008B2E32-1514-4FBE-B106-F2F41DE371FD}" dt="2021-10-21T09:30:14.680" v="7634" actId="478"/>
          <ac:spMkLst>
            <pc:docMk/>
            <pc:sldMk cId="2169659054" sldId="277"/>
            <ac:spMk id="3" creationId="{F2F285B5-1797-4551-938B-558949272877}"/>
          </ac:spMkLst>
        </pc:spChg>
        <pc:spChg chg="add">
          <ac:chgData name="Jessica Hudson-Reed" userId="119328b4-46c1-4d24-b872-de01102a3d50" providerId="ADAL" clId="{008B2E32-1514-4FBE-B106-F2F41DE371FD}" dt="2021-10-21T09:30:18.462" v="7635" actId="26606"/>
          <ac:spMkLst>
            <pc:docMk/>
            <pc:sldMk cId="2169659054" sldId="277"/>
            <ac:spMk id="7" creationId="{88294908-8B00-4F58-BBBA-20F71A40AA9E}"/>
          </ac:spMkLst>
        </pc:spChg>
        <pc:spChg chg="add">
          <ac:chgData name="Jessica Hudson-Reed" userId="119328b4-46c1-4d24-b872-de01102a3d50" providerId="ADAL" clId="{008B2E32-1514-4FBE-B106-F2F41DE371FD}" dt="2021-10-21T09:30:18.462" v="7635" actId="26606"/>
          <ac:spMkLst>
            <pc:docMk/>
            <pc:sldMk cId="2169659054" sldId="277"/>
            <ac:spMk id="9" creationId="{4364C879-1404-4203-8E9D-CC5DE0A621A2}"/>
          </ac:spMkLst>
        </pc:spChg>
        <pc:spChg chg="add">
          <ac:chgData name="Jessica Hudson-Reed" userId="119328b4-46c1-4d24-b872-de01102a3d50" providerId="ADAL" clId="{008B2E32-1514-4FBE-B106-F2F41DE371FD}" dt="2021-10-21T09:30:18.462" v="7635" actId="26606"/>
          <ac:spMkLst>
            <pc:docMk/>
            <pc:sldMk cId="2169659054" sldId="277"/>
            <ac:spMk id="11" creationId="{84617302-4B0D-4351-A6BB-6F0930D943AC}"/>
          </ac:spMkLst>
        </pc:spChg>
        <pc:spChg chg="add">
          <ac:chgData name="Jessica Hudson-Reed" userId="119328b4-46c1-4d24-b872-de01102a3d50" providerId="ADAL" clId="{008B2E32-1514-4FBE-B106-F2F41DE371FD}" dt="2021-10-21T09:30:18.462" v="7635" actId="26606"/>
          <ac:spMkLst>
            <pc:docMk/>
            <pc:sldMk cId="2169659054" sldId="277"/>
            <ac:spMk id="13" creationId="{DA2C7802-C2E0-4218-8F89-8DD7CCD2CD1C}"/>
          </ac:spMkLst>
        </pc:spChg>
        <pc:spChg chg="add">
          <ac:chgData name="Jessica Hudson-Reed" userId="119328b4-46c1-4d24-b872-de01102a3d50" providerId="ADAL" clId="{008B2E32-1514-4FBE-B106-F2F41DE371FD}" dt="2021-10-21T09:30:18.462" v="7635" actId="26606"/>
          <ac:spMkLst>
            <pc:docMk/>
            <pc:sldMk cId="2169659054" sldId="277"/>
            <ac:spMk id="15" creationId="{A6D7111A-21E5-4EE9-8A78-10E5530F0116}"/>
          </ac:spMkLst>
        </pc:spChg>
        <pc:spChg chg="add">
          <ac:chgData name="Jessica Hudson-Reed" userId="119328b4-46c1-4d24-b872-de01102a3d50" providerId="ADAL" clId="{008B2E32-1514-4FBE-B106-F2F41DE371FD}" dt="2021-10-21T09:30:18.462" v="7635" actId="26606"/>
          <ac:spMkLst>
            <pc:docMk/>
            <pc:sldMk cId="2169659054" sldId="277"/>
            <ac:spMk id="17" creationId="{A3969E80-A77B-49FC-9122-D89AFD5EE118}"/>
          </ac:spMkLst>
        </pc:spChg>
        <pc:spChg chg="add">
          <ac:chgData name="Jessica Hudson-Reed" userId="119328b4-46c1-4d24-b872-de01102a3d50" providerId="ADAL" clId="{008B2E32-1514-4FBE-B106-F2F41DE371FD}" dt="2021-10-21T09:30:18.462" v="7635" actId="26606"/>
          <ac:spMkLst>
            <pc:docMk/>
            <pc:sldMk cId="2169659054" sldId="277"/>
            <ac:spMk id="19" creationId="{1849CA57-76BD-4CF2-80BA-D7A46A01B7B1}"/>
          </ac:spMkLst>
        </pc:spChg>
        <pc:spChg chg="add">
          <ac:chgData name="Jessica Hudson-Reed" userId="119328b4-46c1-4d24-b872-de01102a3d50" providerId="ADAL" clId="{008B2E32-1514-4FBE-B106-F2F41DE371FD}" dt="2021-10-21T09:30:18.462" v="7635" actId="26606"/>
          <ac:spMkLst>
            <pc:docMk/>
            <pc:sldMk cId="2169659054" sldId="277"/>
            <ac:spMk id="21" creationId="{35E9085E-E730-4768-83D4-6CB7E9897153}"/>
          </ac:spMkLst>
        </pc:spChg>
        <pc:spChg chg="add">
          <ac:chgData name="Jessica Hudson-Reed" userId="119328b4-46c1-4d24-b872-de01102a3d50" providerId="ADAL" clId="{008B2E32-1514-4FBE-B106-F2F41DE371FD}" dt="2021-10-21T09:30:18.462" v="7635" actId="26606"/>
          <ac:spMkLst>
            <pc:docMk/>
            <pc:sldMk cId="2169659054" sldId="277"/>
            <ac:spMk id="23" creationId="{973272FE-A474-4CAE-8CA2-BCC8B476C3F4}"/>
          </ac:spMkLst>
        </pc:spChg>
        <pc:spChg chg="add">
          <ac:chgData name="Jessica Hudson-Reed" userId="119328b4-46c1-4d24-b872-de01102a3d50" providerId="ADAL" clId="{008B2E32-1514-4FBE-B106-F2F41DE371FD}" dt="2021-10-21T09:30:18.462" v="7635" actId="26606"/>
          <ac:spMkLst>
            <pc:docMk/>
            <pc:sldMk cId="2169659054" sldId="277"/>
            <ac:spMk id="25" creationId="{E07981EA-05A6-437C-88D7-B377B92B031D}"/>
          </ac:spMkLst>
        </pc:spChg>
        <pc:spChg chg="add">
          <ac:chgData name="Jessica Hudson-Reed" userId="119328b4-46c1-4d24-b872-de01102a3d50" providerId="ADAL" clId="{008B2E32-1514-4FBE-B106-F2F41DE371FD}" dt="2021-10-21T09:30:18.462" v="7635" actId="26606"/>
          <ac:spMkLst>
            <pc:docMk/>
            <pc:sldMk cId="2169659054" sldId="277"/>
            <ac:spMk id="27" creationId="{15E3C750-986E-4769-B1AE-49289FBEE757}"/>
          </ac:spMkLst>
        </pc:spChg>
      </pc:sldChg>
      <pc:sldChg chg="addSp delSp modSp new mod ord setBg addAnim delAnim">
        <pc:chgData name="Jessica Hudson-Reed" userId="119328b4-46c1-4d24-b872-de01102a3d50" providerId="ADAL" clId="{008B2E32-1514-4FBE-B106-F2F41DE371FD}" dt="2021-10-21T09:30:49.687" v="7674"/>
        <pc:sldMkLst>
          <pc:docMk/>
          <pc:sldMk cId="2572520243" sldId="278"/>
        </pc:sldMkLst>
        <pc:spChg chg="mod">
          <ac:chgData name="Jessica Hudson-Reed" userId="119328b4-46c1-4d24-b872-de01102a3d50" providerId="ADAL" clId="{008B2E32-1514-4FBE-B106-F2F41DE371FD}" dt="2021-10-21T09:30:49.683" v="7673" actId="26606"/>
          <ac:spMkLst>
            <pc:docMk/>
            <pc:sldMk cId="2572520243" sldId="278"/>
            <ac:spMk id="2" creationId="{62218BC8-584B-44B7-8916-422E72CCBF96}"/>
          </ac:spMkLst>
        </pc:spChg>
        <pc:spChg chg="del">
          <ac:chgData name="Jessica Hudson-Reed" userId="119328b4-46c1-4d24-b872-de01102a3d50" providerId="ADAL" clId="{008B2E32-1514-4FBE-B106-F2F41DE371FD}" dt="2021-10-21T09:30:39.085" v="7669" actId="478"/>
          <ac:spMkLst>
            <pc:docMk/>
            <pc:sldMk cId="2572520243" sldId="278"/>
            <ac:spMk id="3" creationId="{FD4E696C-9DF3-415E-ACC1-051B691DA204}"/>
          </ac:spMkLst>
        </pc:spChg>
        <pc:spChg chg="add del">
          <ac:chgData name="Jessica Hudson-Reed" userId="119328b4-46c1-4d24-b872-de01102a3d50" providerId="ADAL" clId="{008B2E32-1514-4FBE-B106-F2F41DE371FD}" dt="2021-10-21T09:30:49.643" v="7672" actId="26606"/>
          <ac:spMkLst>
            <pc:docMk/>
            <pc:sldMk cId="2572520243" sldId="278"/>
            <ac:spMk id="7" creationId="{88294908-8B00-4F58-BBBA-20F71A40AA9E}"/>
          </ac:spMkLst>
        </pc:spChg>
        <pc:spChg chg="add del">
          <ac:chgData name="Jessica Hudson-Reed" userId="119328b4-46c1-4d24-b872-de01102a3d50" providerId="ADAL" clId="{008B2E32-1514-4FBE-B106-F2F41DE371FD}" dt="2021-10-21T09:30:49.643" v="7672" actId="26606"/>
          <ac:spMkLst>
            <pc:docMk/>
            <pc:sldMk cId="2572520243" sldId="278"/>
            <ac:spMk id="9" creationId="{4364C879-1404-4203-8E9D-CC5DE0A621A2}"/>
          </ac:spMkLst>
        </pc:spChg>
        <pc:spChg chg="add del">
          <ac:chgData name="Jessica Hudson-Reed" userId="119328b4-46c1-4d24-b872-de01102a3d50" providerId="ADAL" clId="{008B2E32-1514-4FBE-B106-F2F41DE371FD}" dt="2021-10-21T09:30:49.643" v="7672" actId="26606"/>
          <ac:spMkLst>
            <pc:docMk/>
            <pc:sldMk cId="2572520243" sldId="278"/>
            <ac:spMk id="11" creationId="{84617302-4B0D-4351-A6BB-6F0930D943AC}"/>
          </ac:spMkLst>
        </pc:spChg>
        <pc:spChg chg="add del">
          <ac:chgData name="Jessica Hudson-Reed" userId="119328b4-46c1-4d24-b872-de01102a3d50" providerId="ADAL" clId="{008B2E32-1514-4FBE-B106-F2F41DE371FD}" dt="2021-10-21T09:30:49.643" v="7672" actId="26606"/>
          <ac:spMkLst>
            <pc:docMk/>
            <pc:sldMk cId="2572520243" sldId="278"/>
            <ac:spMk id="13" creationId="{DA2C7802-C2E0-4218-8F89-8DD7CCD2CD1C}"/>
          </ac:spMkLst>
        </pc:spChg>
        <pc:spChg chg="add del">
          <ac:chgData name="Jessica Hudson-Reed" userId="119328b4-46c1-4d24-b872-de01102a3d50" providerId="ADAL" clId="{008B2E32-1514-4FBE-B106-F2F41DE371FD}" dt="2021-10-21T09:30:49.643" v="7672" actId="26606"/>
          <ac:spMkLst>
            <pc:docMk/>
            <pc:sldMk cId="2572520243" sldId="278"/>
            <ac:spMk id="15" creationId="{A6D7111A-21E5-4EE9-8A78-10E5530F0116}"/>
          </ac:spMkLst>
        </pc:spChg>
        <pc:spChg chg="add del">
          <ac:chgData name="Jessica Hudson-Reed" userId="119328b4-46c1-4d24-b872-de01102a3d50" providerId="ADAL" clId="{008B2E32-1514-4FBE-B106-F2F41DE371FD}" dt="2021-10-21T09:30:49.643" v="7672" actId="26606"/>
          <ac:spMkLst>
            <pc:docMk/>
            <pc:sldMk cId="2572520243" sldId="278"/>
            <ac:spMk id="17" creationId="{A3969E80-A77B-49FC-9122-D89AFD5EE118}"/>
          </ac:spMkLst>
        </pc:spChg>
        <pc:spChg chg="add del">
          <ac:chgData name="Jessica Hudson-Reed" userId="119328b4-46c1-4d24-b872-de01102a3d50" providerId="ADAL" clId="{008B2E32-1514-4FBE-B106-F2F41DE371FD}" dt="2021-10-21T09:30:49.643" v="7672" actId="26606"/>
          <ac:spMkLst>
            <pc:docMk/>
            <pc:sldMk cId="2572520243" sldId="278"/>
            <ac:spMk id="19" creationId="{1849CA57-76BD-4CF2-80BA-D7A46A01B7B1}"/>
          </ac:spMkLst>
        </pc:spChg>
        <pc:spChg chg="add del">
          <ac:chgData name="Jessica Hudson-Reed" userId="119328b4-46c1-4d24-b872-de01102a3d50" providerId="ADAL" clId="{008B2E32-1514-4FBE-B106-F2F41DE371FD}" dt="2021-10-21T09:30:49.643" v="7672" actId="26606"/>
          <ac:spMkLst>
            <pc:docMk/>
            <pc:sldMk cId="2572520243" sldId="278"/>
            <ac:spMk id="21" creationId="{35E9085E-E730-4768-83D4-6CB7E9897153}"/>
          </ac:spMkLst>
        </pc:spChg>
        <pc:spChg chg="add del">
          <ac:chgData name="Jessica Hudson-Reed" userId="119328b4-46c1-4d24-b872-de01102a3d50" providerId="ADAL" clId="{008B2E32-1514-4FBE-B106-F2F41DE371FD}" dt="2021-10-21T09:30:49.643" v="7672" actId="26606"/>
          <ac:spMkLst>
            <pc:docMk/>
            <pc:sldMk cId="2572520243" sldId="278"/>
            <ac:spMk id="23" creationId="{973272FE-A474-4CAE-8CA2-BCC8B476C3F4}"/>
          </ac:spMkLst>
        </pc:spChg>
        <pc:spChg chg="add del">
          <ac:chgData name="Jessica Hudson-Reed" userId="119328b4-46c1-4d24-b872-de01102a3d50" providerId="ADAL" clId="{008B2E32-1514-4FBE-B106-F2F41DE371FD}" dt="2021-10-21T09:30:49.643" v="7672" actId="26606"/>
          <ac:spMkLst>
            <pc:docMk/>
            <pc:sldMk cId="2572520243" sldId="278"/>
            <ac:spMk id="25" creationId="{E07981EA-05A6-437C-88D7-B377B92B031D}"/>
          </ac:spMkLst>
        </pc:spChg>
        <pc:spChg chg="add del">
          <ac:chgData name="Jessica Hudson-Reed" userId="119328b4-46c1-4d24-b872-de01102a3d50" providerId="ADAL" clId="{008B2E32-1514-4FBE-B106-F2F41DE371FD}" dt="2021-10-21T09:30:49.643" v="7672" actId="26606"/>
          <ac:spMkLst>
            <pc:docMk/>
            <pc:sldMk cId="2572520243" sldId="278"/>
            <ac:spMk id="27" creationId="{15E3C750-986E-4769-B1AE-49289FBEE757}"/>
          </ac:spMkLst>
        </pc:spChg>
        <pc:spChg chg="add">
          <ac:chgData name="Jessica Hudson-Reed" userId="119328b4-46c1-4d24-b872-de01102a3d50" providerId="ADAL" clId="{008B2E32-1514-4FBE-B106-F2F41DE371FD}" dt="2021-10-21T09:30:49.683" v="7673" actId="26606"/>
          <ac:spMkLst>
            <pc:docMk/>
            <pc:sldMk cId="2572520243" sldId="278"/>
            <ac:spMk id="29" creationId="{D5189306-04D9-4982-9EBE-938B344A1113}"/>
          </ac:spMkLst>
        </pc:spChg>
        <pc:spChg chg="add">
          <ac:chgData name="Jessica Hudson-Reed" userId="119328b4-46c1-4d24-b872-de01102a3d50" providerId="ADAL" clId="{008B2E32-1514-4FBE-B106-F2F41DE371FD}" dt="2021-10-21T09:30:49.683" v="7673" actId="26606"/>
          <ac:spMkLst>
            <pc:docMk/>
            <pc:sldMk cId="2572520243" sldId="278"/>
            <ac:spMk id="30" creationId="{102C4642-2AB4-49A1-89D9-3E5C01E99D58}"/>
          </ac:spMkLst>
        </pc:spChg>
        <pc:spChg chg="add">
          <ac:chgData name="Jessica Hudson-Reed" userId="119328b4-46c1-4d24-b872-de01102a3d50" providerId="ADAL" clId="{008B2E32-1514-4FBE-B106-F2F41DE371FD}" dt="2021-10-21T09:30:49.683" v="7673" actId="26606"/>
          <ac:spMkLst>
            <pc:docMk/>
            <pc:sldMk cId="2572520243" sldId="278"/>
            <ac:spMk id="31" creationId="{82EAAEF9-78E9-4B67-93B4-CD09F7570300}"/>
          </ac:spMkLst>
        </pc:spChg>
        <pc:spChg chg="add">
          <ac:chgData name="Jessica Hudson-Reed" userId="119328b4-46c1-4d24-b872-de01102a3d50" providerId="ADAL" clId="{008B2E32-1514-4FBE-B106-F2F41DE371FD}" dt="2021-10-21T09:30:49.683" v="7673" actId="26606"/>
          <ac:spMkLst>
            <pc:docMk/>
            <pc:sldMk cId="2572520243" sldId="278"/>
            <ac:spMk id="32" creationId="{2CE23D09-8BA3-4FEE-892D-ACE847DC085D}"/>
          </ac:spMkLst>
        </pc:spChg>
        <pc:spChg chg="add">
          <ac:chgData name="Jessica Hudson-Reed" userId="119328b4-46c1-4d24-b872-de01102a3d50" providerId="ADAL" clId="{008B2E32-1514-4FBE-B106-F2F41DE371FD}" dt="2021-10-21T09:30:49.683" v="7673" actId="26606"/>
          <ac:spMkLst>
            <pc:docMk/>
            <pc:sldMk cId="2572520243" sldId="278"/>
            <ac:spMk id="33" creationId="{5707F116-8EC0-4822-9067-186AC8C96EB8}"/>
          </ac:spMkLst>
        </pc:spChg>
        <pc:spChg chg="add">
          <ac:chgData name="Jessica Hudson-Reed" userId="119328b4-46c1-4d24-b872-de01102a3d50" providerId="ADAL" clId="{008B2E32-1514-4FBE-B106-F2F41DE371FD}" dt="2021-10-21T09:30:49.683" v="7673" actId="26606"/>
          <ac:spMkLst>
            <pc:docMk/>
            <pc:sldMk cId="2572520243" sldId="278"/>
            <ac:spMk id="34" creationId="{6BFBE7AA-40DE-4FE5-B385-5CA874501B05}"/>
          </ac:spMkLst>
        </pc:spChg>
        <pc:spChg chg="add">
          <ac:chgData name="Jessica Hudson-Reed" userId="119328b4-46c1-4d24-b872-de01102a3d50" providerId="ADAL" clId="{008B2E32-1514-4FBE-B106-F2F41DE371FD}" dt="2021-10-21T09:30:49.683" v="7673" actId="26606"/>
          <ac:spMkLst>
            <pc:docMk/>
            <pc:sldMk cId="2572520243" sldId="278"/>
            <ac:spMk id="35" creationId="{41ACE746-85D5-45EE-8944-61B542B392FC}"/>
          </ac:spMkLst>
        </pc:spChg>
        <pc:spChg chg="add">
          <ac:chgData name="Jessica Hudson-Reed" userId="119328b4-46c1-4d24-b872-de01102a3d50" providerId="ADAL" clId="{008B2E32-1514-4FBE-B106-F2F41DE371FD}" dt="2021-10-21T09:30:49.683" v="7673" actId="26606"/>
          <ac:spMkLst>
            <pc:docMk/>
            <pc:sldMk cId="2572520243" sldId="278"/>
            <ac:spMk id="36" creationId="{00BB3E03-CC38-4FA6-9A99-701C62D05A5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C8DF3-7BC5-450C-BDBB-DD60BAC065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545E0FCD-8E3E-4C59-AF16-2BD75C3DF9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3795F785-3F59-4B3E-85A8-BE877F52F69A}"/>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5" name="Footer Placeholder 4">
            <a:extLst>
              <a:ext uri="{FF2B5EF4-FFF2-40B4-BE49-F238E27FC236}">
                <a16:creationId xmlns:a16="http://schemas.microsoft.com/office/drawing/2014/main" id="{8C048A3C-9858-40AA-91EB-52CA4CF11AF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7078C95-2B2F-4859-AD37-8CD6E11EED3C}"/>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186947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877F-0ECF-414A-B4CC-6393D6D40B9A}"/>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9CB8D27B-2F69-4CAA-B7D3-DAB3B0DBDE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D190DE9-88EC-4C80-9003-0269E59958D5}"/>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5" name="Footer Placeholder 4">
            <a:extLst>
              <a:ext uri="{FF2B5EF4-FFF2-40B4-BE49-F238E27FC236}">
                <a16:creationId xmlns:a16="http://schemas.microsoft.com/office/drawing/2014/main" id="{6C1AF8AA-69FC-48B1-BF46-D0EE9D3C888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CD64021-BDCE-4B7A-9FF4-EEB29FD25E79}"/>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84201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513EC4-14CF-4250-B35F-2331AF0895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EA2A132-0E55-40C8-9385-CAC75FCEDE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E528B7D-8602-4BF8-9A94-0EF9131F0BE9}"/>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5" name="Footer Placeholder 4">
            <a:extLst>
              <a:ext uri="{FF2B5EF4-FFF2-40B4-BE49-F238E27FC236}">
                <a16:creationId xmlns:a16="http://schemas.microsoft.com/office/drawing/2014/main" id="{B052E2F7-0747-4B5D-A8FF-5B6298B12CE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6CA6E14-7777-4D77-A4A9-93AD0CF01DE1}"/>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2378708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CA164-39D4-4182-9032-28E3E2958B1F}"/>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725AB5F-F464-41EA-BCA6-AA122FC08B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D45D01D-8426-47B0-9084-FDD4C6D567A1}"/>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5" name="Footer Placeholder 4">
            <a:extLst>
              <a:ext uri="{FF2B5EF4-FFF2-40B4-BE49-F238E27FC236}">
                <a16:creationId xmlns:a16="http://schemas.microsoft.com/office/drawing/2014/main" id="{815433F2-82BB-429B-9BAD-60B7AA9892F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81E6DAA-7093-4B16-ACBD-63834503D0A3}"/>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371356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0AF31-CFD7-4D5A-96E7-D8FCB9E623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034B1B1B-B93F-475E-892A-C935AD2072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C44E59-5C46-4E07-A956-0882AB875DE0}"/>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5" name="Footer Placeholder 4">
            <a:extLst>
              <a:ext uri="{FF2B5EF4-FFF2-40B4-BE49-F238E27FC236}">
                <a16:creationId xmlns:a16="http://schemas.microsoft.com/office/drawing/2014/main" id="{63B7B54D-6D28-4A4F-A78A-2D7EC648CBA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2CF0A23-8B0A-4156-A93F-1346E7CFB4D5}"/>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145722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7A37F-FD56-4E68-81E1-67232914FA9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BE1E60B2-5823-471D-9F17-D1EE7874F6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B7E31263-DDC3-4104-A78F-55A2B1BBA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7D9C8C51-5B06-42F5-A397-3347994DE8C5}"/>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6" name="Footer Placeholder 5">
            <a:extLst>
              <a:ext uri="{FF2B5EF4-FFF2-40B4-BE49-F238E27FC236}">
                <a16:creationId xmlns:a16="http://schemas.microsoft.com/office/drawing/2014/main" id="{8CCE688A-28C1-4AD5-BAEB-8402422E710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70544C98-CEE7-4C14-BFF4-C8C7BDA714F3}"/>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287350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530CC-77A3-4D2B-B0B4-74FBC273B916}"/>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2337DBA5-0DEC-40DD-8CD1-00C25F029C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2B46C3-6E3C-4115-903D-DC4CB91761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F6A6A954-C6C9-485D-B20E-F972D4EB0E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E9D8B4-3C89-4C43-99BC-5BBC5DF1B6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BF6FDE06-2D02-453F-A918-F072B2E5A348}"/>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8" name="Footer Placeholder 7">
            <a:extLst>
              <a:ext uri="{FF2B5EF4-FFF2-40B4-BE49-F238E27FC236}">
                <a16:creationId xmlns:a16="http://schemas.microsoft.com/office/drawing/2014/main" id="{C3CC5BF6-198C-46DF-A0C6-0E489F6A2F31}"/>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214C1005-93DB-4254-98CB-27AC09BA7E60}"/>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44339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251E-9F9F-482D-91B8-A32082C97CFB}"/>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03E912C2-AD86-4B3F-8D3B-414FCE6C26C2}"/>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4" name="Footer Placeholder 3">
            <a:extLst>
              <a:ext uri="{FF2B5EF4-FFF2-40B4-BE49-F238E27FC236}">
                <a16:creationId xmlns:a16="http://schemas.microsoft.com/office/drawing/2014/main" id="{14951227-DA86-4BD1-B628-3BB3987F57AC}"/>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F56675B0-2C52-4C30-9D3F-D215082E7E44}"/>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44712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A0CB8-31D5-4381-82A9-5537C4877208}"/>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3" name="Footer Placeholder 2">
            <a:extLst>
              <a:ext uri="{FF2B5EF4-FFF2-40B4-BE49-F238E27FC236}">
                <a16:creationId xmlns:a16="http://schemas.microsoft.com/office/drawing/2014/main" id="{E4EE88A6-8AE3-4EF4-85E7-C0ECFED7F6D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FD40C1BA-3B7F-494D-A669-ABE14F1C5A3B}"/>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1883186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043EE-010D-40E5-AD1C-D8120A5534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003A0A01-A789-4DAF-A932-5FC4B979C5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00219E5-B30C-4423-9D86-951DD6C5C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CC0F5C-6B2D-4B53-87C1-3B281AD69C3F}"/>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6" name="Footer Placeholder 5">
            <a:extLst>
              <a:ext uri="{FF2B5EF4-FFF2-40B4-BE49-F238E27FC236}">
                <a16:creationId xmlns:a16="http://schemas.microsoft.com/office/drawing/2014/main" id="{B3B1AB10-1A12-4C2C-99D5-99C11DEB2E6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CB90995-C243-42D9-8C46-1E58D9942471}"/>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95324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27AEB-2A53-41B7-BA86-3D3953C9E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371DE01F-D131-4A5A-B638-7D2C3DFC47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FA59537-C5C8-4EFA-9609-7B4D586A0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470856-232F-41C1-8CFC-3E8647398242}"/>
              </a:ext>
            </a:extLst>
          </p:cNvPr>
          <p:cNvSpPr>
            <a:spLocks noGrp="1"/>
          </p:cNvSpPr>
          <p:nvPr>
            <p:ph type="dt" sz="half" idx="10"/>
          </p:nvPr>
        </p:nvSpPr>
        <p:spPr/>
        <p:txBody>
          <a:bodyPr/>
          <a:lstStyle/>
          <a:p>
            <a:fld id="{76D73EC7-ECE4-4D70-B766-0F0EC5CA5EE0}" type="datetimeFigureOut">
              <a:rPr lang="en-ZA" smtClean="0"/>
              <a:t>2021/10/21</a:t>
            </a:fld>
            <a:endParaRPr lang="en-ZA"/>
          </a:p>
        </p:txBody>
      </p:sp>
      <p:sp>
        <p:nvSpPr>
          <p:cNvPr id="6" name="Footer Placeholder 5">
            <a:extLst>
              <a:ext uri="{FF2B5EF4-FFF2-40B4-BE49-F238E27FC236}">
                <a16:creationId xmlns:a16="http://schemas.microsoft.com/office/drawing/2014/main" id="{82512FE2-11C5-4A32-8B42-1E310D55BF5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E33343B-E61F-4AD9-B696-518A49B821C0}"/>
              </a:ext>
            </a:extLst>
          </p:cNvPr>
          <p:cNvSpPr>
            <a:spLocks noGrp="1"/>
          </p:cNvSpPr>
          <p:nvPr>
            <p:ph type="sldNum" sz="quarter" idx="12"/>
          </p:nvPr>
        </p:nvSpPr>
        <p:spPr/>
        <p:txBody>
          <a:bodyPr/>
          <a:lstStyle/>
          <a:p>
            <a:fld id="{0D78EABC-742B-4F2D-8C02-6043647EF381}" type="slidenum">
              <a:rPr lang="en-ZA" smtClean="0"/>
              <a:t>‹#›</a:t>
            </a:fld>
            <a:endParaRPr lang="en-ZA"/>
          </a:p>
        </p:txBody>
      </p:sp>
    </p:spTree>
    <p:extLst>
      <p:ext uri="{BB962C8B-B14F-4D97-AF65-F5344CB8AC3E}">
        <p14:creationId xmlns:p14="http://schemas.microsoft.com/office/powerpoint/2010/main" val="189365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ACFF73-DCE7-4EBE-825D-0D12180716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DE45C3A4-AAF9-4063-8FF5-183FFD2338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F40208A-8729-4154-8BCA-074F4EAADC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73EC7-ECE4-4D70-B766-0F0EC5CA5EE0}" type="datetimeFigureOut">
              <a:rPr lang="en-ZA" smtClean="0"/>
              <a:t>2021/10/21</a:t>
            </a:fld>
            <a:endParaRPr lang="en-ZA"/>
          </a:p>
        </p:txBody>
      </p:sp>
      <p:sp>
        <p:nvSpPr>
          <p:cNvPr id="5" name="Footer Placeholder 4">
            <a:extLst>
              <a:ext uri="{FF2B5EF4-FFF2-40B4-BE49-F238E27FC236}">
                <a16:creationId xmlns:a16="http://schemas.microsoft.com/office/drawing/2014/main" id="{41D2BD08-0BA0-44B7-8457-DFEAA3D8AF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ADA88AB9-EC16-4D52-95A8-0BEEA65F5F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8EABC-742B-4F2D-8C02-6043647EF381}" type="slidenum">
              <a:rPr lang="en-ZA" smtClean="0"/>
              <a:t>‹#›</a:t>
            </a:fld>
            <a:endParaRPr lang="en-ZA"/>
          </a:p>
        </p:txBody>
      </p:sp>
    </p:spTree>
    <p:extLst>
      <p:ext uri="{BB962C8B-B14F-4D97-AF65-F5344CB8AC3E}">
        <p14:creationId xmlns:p14="http://schemas.microsoft.com/office/powerpoint/2010/main" val="3594520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 name="Rectangle 67">
            <a:extLst>
              <a:ext uri="{FF2B5EF4-FFF2-40B4-BE49-F238E27FC236}">
                <a16:creationId xmlns:a16="http://schemas.microsoft.com/office/drawing/2014/main" id="{6027F030-58A9-44B8-ABF5-0372D2954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Freeform: Shape 69">
            <a:extLst>
              <a:ext uri="{FF2B5EF4-FFF2-40B4-BE49-F238E27FC236}">
                <a16:creationId xmlns:a16="http://schemas.microsoft.com/office/drawing/2014/main" id="{A6328306-71F0-4C12-A2D9-7C857146B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1666" y="741294"/>
            <a:ext cx="5422335" cy="5422335"/>
          </a:xfrm>
          <a:custGeom>
            <a:avLst/>
            <a:gdLst>
              <a:gd name="connsiteX0" fmla="*/ 0 w 5422335"/>
              <a:gd name="connsiteY0" fmla="*/ 539819 h 5422335"/>
              <a:gd name="connsiteX1" fmla="*/ 539819 w 5422335"/>
              <a:gd name="connsiteY1" fmla="*/ 0 h 5422335"/>
              <a:gd name="connsiteX2" fmla="*/ 5422335 w 5422335"/>
              <a:gd name="connsiteY2" fmla="*/ 0 h 5422335"/>
              <a:gd name="connsiteX3" fmla="*/ 5422335 w 5422335"/>
              <a:gd name="connsiteY3" fmla="*/ 4816159 h 5422335"/>
              <a:gd name="connsiteX4" fmla="*/ 4816159 w 5422335"/>
              <a:gd name="connsiteY4" fmla="*/ 5422335 h 5422335"/>
              <a:gd name="connsiteX5" fmla="*/ 1331251 w 5422335"/>
              <a:gd name="connsiteY5" fmla="*/ 5422335 h 5422335"/>
              <a:gd name="connsiteX6" fmla="*/ 0 w 5422335"/>
              <a:gd name="connsiteY6" fmla="*/ 4091084 h 5422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2335" h="5422335">
                <a:moveTo>
                  <a:pt x="0" y="539819"/>
                </a:moveTo>
                <a:lnTo>
                  <a:pt x="539819" y="0"/>
                </a:lnTo>
                <a:lnTo>
                  <a:pt x="5422335" y="0"/>
                </a:lnTo>
                <a:lnTo>
                  <a:pt x="5422335" y="4816159"/>
                </a:lnTo>
                <a:lnTo>
                  <a:pt x="4816159" y="5422335"/>
                </a:lnTo>
                <a:lnTo>
                  <a:pt x="1331251" y="5422335"/>
                </a:lnTo>
                <a:lnTo>
                  <a:pt x="0" y="4091084"/>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71">
            <a:extLst>
              <a:ext uri="{FF2B5EF4-FFF2-40B4-BE49-F238E27FC236}">
                <a16:creationId xmlns:a16="http://schemas.microsoft.com/office/drawing/2014/main" id="{64AB010C-C307-4A53-9D97-39C6AAB2E0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917505" y="-622183"/>
            <a:ext cx="1508163" cy="1508163"/>
          </a:xfrm>
          <a:custGeom>
            <a:avLst/>
            <a:gdLst>
              <a:gd name="connsiteX0" fmla="*/ 0 w 1508163"/>
              <a:gd name="connsiteY0" fmla="*/ 1321630 h 1508163"/>
              <a:gd name="connsiteX1" fmla="*/ 1321630 w 1508163"/>
              <a:gd name="connsiteY1" fmla="*/ 0 h 1508163"/>
              <a:gd name="connsiteX2" fmla="*/ 1508163 w 1508163"/>
              <a:gd name="connsiteY2" fmla="*/ 0 h 1508163"/>
              <a:gd name="connsiteX3" fmla="*/ 1508163 w 1508163"/>
              <a:gd name="connsiteY3" fmla="*/ 1508163 h 1508163"/>
              <a:gd name="connsiteX4" fmla="*/ 0 w 1508163"/>
              <a:gd name="connsiteY4" fmla="*/ 1508163 h 1508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163" h="1508163">
                <a:moveTo>
                  <a:pt x="0" y="1321630"/>
                </a:moveTo>
                <a:lnTo>
                  <a:pt x="1321630" y="0"/>
                </a:lnTo>
                <a:lnTo>
                  <a:pt x="1508163" y="0"/>
                </a:lnTo>
                <a:lnTo>
                  <a:pt x="1508163" y="1508163"/>
                </a:lnTo>
                <a:lnTo>
                  <a:pt x="0" y="150816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Rectangle 73">
            <a:extLst>
              <a:ext uri="{FF2B5EF4-FFF2-40B4-BE49-F238E27FC236}">
                <a16:creationId xmlns:a16="http://schemas.microsoft.com/office/drawing/2014/main" id="{3252C512-4076-456E-AD89-50B0316453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53041" y="342543"/>
            <a:ext cx="678106" cy="67810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 name="Rectangle 75">
            <a:extLst>
              <a:ext uri="{FF2B5EF4-FFF2-40B4-BE49-F238E27FC236}">
                <a16:creationId xmlns:a16="http://schemas.microsoft.com/office/drawing/2014/main" id="{71C24C9E-C2F4-4FA4-947B-6CBAC7C3A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550345" y="2526029"/>
            <a:ext cx="1827638" cy="182763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77">
            <a:extLst>
              <a:ext uri="{FF2B5EF4-FFF2-40B4-BE49-F238E27FC236}">
                <a16:creationId xmlns:a16="http://schemas.microsoft.com/office/drawing/2014/main" id="{604B7750-FFCA-4912-AC2E-989EECC94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828903" y="2552919"/>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79">
            <a:extLst>
              <a:ext uri="{FF2B5EF4-FFF2-40B4-BE49-F238E27FC236}">
                <a16:creationId xmlns:a16="http://schemas.microsoft.com/office/drawing/2014/main" id="{52494659-52DF-4053-975B-36F06255E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463972" y="5565676"/>
            <a:ext cx="1425687" cy="1425687"/>
          </a:xfrm>
          <a:custGeom>
            <a:avLst/>
            <a:gdLst>
              <a:gd name="connsiteX0" fmla="*/ 0 w 1425687"/>
              <a:gd name="connsiteY0" fmla="*/ 0 h 1425687"/>
              <a:gd name="connsiteX1" fmla="*/ 1425687 w 1425687"/>
              <a:gd name="connsiteY1" fmla="*/ 0 h 1425687"/>
              <a:gd name="connsiteX2" fmla="*/ 1425687 w 1425687"/>
              <a:gd name="connsiteY2" fmla="*/ 819509 h 1425687"/>
              <a:gd name="connsiteX3" fmla="*/ 819509 w 1425687"/>
              <a:gd name="connsiteY3" fmla="*/ 1425687 h 1425687"/>
              <a:gd name="connsiteX4" fmla="*/ 0 w 1425687"/>
              <a:gd name="connsiteY4" fmla="*/ 1425687 h 1425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5687" h="1425687">
                <a:moveTo>
                  <a:pt x="0" y="0"/>
                </a:moveTo>
                <a:lnTo>
                  <a:pt x="1425687" y="0"/>
                </a:lnTo>
                <a:lnTo>
                  <a:pt x="1425687" y="819509"/>
                </a:lnTo>
                <a:lnTo>
                  <a:pt x="819509" y="1425687"/>
                </a:lnTo>
                <a:lnTo>
                  <a:pt x="0" y="1425687"/>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4" name="Freeform: Shape 81">
            <a:extLst>
              <a:ext uri="{FF2B5EF4-FFF2-40B4-BE49-F238E27FC236}">
                <a16:creationId xmlns:a16="http://schemas.microsoft.com/office/drawing/2014/main" id="{EE807326-229C-458C-BDA0-C72126216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FCADE1D5-E79C-4CEF-BEFD-B66EFB39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3D206F1F-0565-4EE4-ADAA-170EA3905069}"/>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ICTC6212</a:t>
            </a:r>
            <a:br>
              <a:rPr lang="en-US" sz="3600">
                <a:solidFill>
                  <a:srgbClr val="080808"/>
                </a:solidFill>
              </a:rPr>
            </a:br>
            <a:r>
              <a:rPr lang="en-US" sz="3600">
                <a:solidFill>
                  <a:srgbClr val="080808"/>
                </a:solidFill>
              </a:rPr>
              <a:t>POE Touchpoint 1</a:t>
            </a:r>
            <a:endParaRPr lang="en-ZA" sz="3600">
              <a:solidFill>
                <a:srgbClr val="080808"/>
              </a:solidFill>
            </a:endParaRPr>
          </a:p>
        </p:txBody>
      </p:sp>
      <p:sp>
        <p:nvSpPr>
          <p:cNvPr id="5" name="Subtitle 4">
            <a:extLst>
              <a:ext uri="{FF2B5EF4-FFF2-40B4-BE49-F238E27FC236}">
                <a16:creationId xmlns:a16="http://schemas.microsoft.com/office/drawing/2014/main" id="{86C85172-BE10-40E0-8DC2-E75BE1011EFC}"/>
              </a:ext>
            </a:extLst>
          </p:cNvPr>
          <p:cNvSpPr>
            <a:spLocks noGrp="1"/>
          </p:cNvSpPr>
          <p:nvPr>
            <p:ph type="subTitle" idx="1"/>
          </p:nvPr>
        </p:nvSpPr>
        <p:spPr>
          <a:xfrm>
            <a:off x="4439633" y="4518923"/>
            <a:ext cx="3312734" cy="1141851"/>
          </a:xfrm>
          <a:noFill/>
        </p:spPr>
        <p:txBody>
          <a:bodyPr>
            <a:normAutofit/>
          </a:bodyPr>
          <a:lstStyle/>
          <a:p>
            <a:r>
              <a:rPr lang="en-US" sz="2000">
                <a:solidFill>
                  <a:srgbClr val="080808"/>
                </a:solidFill>
              </a:rPr>
              <a:t>Breakdown of Activity 1 - 3</a:t>
            </a:r>
            <a:endParaRPr lang="en-ZA" sz="2000">
              <a:solidFill>
                <a:srgbClr val="080808"/>
              </a:solidFill>
            </a:endParaRPr>
          </a:p>
        </p:txBody>
      </p:sp>
      <p:sp>
        <p:nvSpPr>
          <p:cNvPr id="86" name="Isosceles Triangle 85">
            <a:extLst>
              <a:ext uri="{FF2B5EF4-FFF2-40B4-BE49-F238E27FC236}">
                <a16:creationId xmlns:a16="http://schemas.microsoft.com/office/drawing/2014/main" id="{54FC8EB5-1620-43B8-B816-8A91B6EAC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43866" y="5708769"/>
            <a:ext cx="2313591" cy="1156796"/>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Isosceles Triangle 87">
            <a:extLst>
              <a:ext uri="{FF2B5EF4-FFF2-40B4-BE49-F238E27FC236}">
                <a16:creationId xmlns:a16="http://schemas.microsoft.com/office/drawing/2014/main" id="{3D544515-9F93-4809-A102-B49C85F46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797" y="6332156"/>
            <a:ext cx="1066816" cy="53340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68438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D74C5-AF80-466D-989E-741F39F0D39F}"/>
              </a:ext>
            </a:extLst>
          </p:cNvPr>
          <p:cNvSpPr txBox="1"/>
          <p:nvPr/>
        </p:nvSpPr>
        <p:spPr>
          <a:xfrm>
            <a:off x="380996" y="1094998"/>
            <a:ext cx="8620127" cy="338554"/>
          </a:xfrm>
          <a:prstGeom prst="rect">
            <a:avLst/>
          </a:prstGeom>
          <a:noFill/>
        </p:spPr>
        <p:txBody>
          <a:bodyPr wrap="square" rtlCol="0">
            <a:spAutoFit/>
          </a:bodyPr>
          <a:lstStyle/>
          <a:p>
            <a:r>
              <a:rPr lang="en-US" sz="1600" dirty="0"/>
              <a:t>Consider the three tools chosen in Activity 1 and </a:t>
            </a:r>
            <a:r>
              <a:rPr lang="en-US" sz="1600" b="1" dirty="0">
                <a:highlight>
                  <a:srgbClr val="FFFF00"/>
                </a:highlight>
              </a:rPr>
              <a:t>evaluate two </a:t>
            </a:r>
            <a:r>
              <a:rPr lang="en-US" sz="1600" dirty="0"/>
              <a:t>of them by comparing the table below.</a:t>
            </a:r>
            <a:endParaRPr lang="en-ZA" sz="1600" dirty="0"/>
          </a:p>
        </p:txBody>
      </p:sp>
      <p:graphicFrame>
        <p:nvGraphicFramePr>
          <p:cNvPr id="8" name="Table 7">
            <a:extLst>
              <a:ext uri="{FF2B5EF4-FFF2-40B4-BE49-F238E27FC236}">
                <a16:creationId xmlns:a16="http://schemas.microsoft.com/office/drawing/2014/main" id="{83F1D49E-1C17-4425-8A30-1B6D3118FC53}"/>
              </a:ext>
            </a:extLst>
          </p:cNvPr>
          <p:cNvGraphicFramePr>
            <a:graphicFrameLocks noGrp="1"/>
          </p:cNvGraphicFramePr>
          <p:nvPr>
            <p:extLst>
              <p:ext uri="{D42A27DB-BD31-4B8C-83A1-F6EECF244321}">
                <p14:modId xmlns:p14="http://schemas.microsoft.com/office/powerpoint/2010/main" val="2861779951"/>
              </p:ext>
            </p:extLst>
          </p:nvPr>
        </p:nvGraphicFramePr>
        <p:xfrm>
          <a:off x="478630" y="1624647"/>
          <a:ext cx="11120440" cy="1010920"/>
        </p:xfrm>
        <a:graphic>
          <a:graphicData uri="http://schemas.openxmlformats.org/drawingml/2006/table">
            <a:tbl>
              <a:tblPr firstRow="1" bandRow="1">
                <a:tableStyleId>{5C22544A-7EE6-4342-B048-85BDC9FD1C3A}</a:tableStyleId>
              </a:tblPr>
              <a:tblGrid>
                <a:gridCol w="676279">
                  <a:extLst>
                    <a:ext uri="{9D8B030D-6E8A-4147-A177-3AD203B41FA5}">
                      <a16:colId xmlns:a16="http://schemas.microsoft.com/office/drawing/2014/main" val="3405649589"/>
                    </a:ext>
                  </a:extLst>
                </a:gridCol>
                <a:gridCol w="10444161">
                  <a:extLst>
                    <a:ext uri="{9D8B030D-6E8A-4147-A177-3AD203B41FA5}">
                      <a16:colId xmlns:a16="http://schemas.microsoft.com/office/drawing/2014/main" val="3836473140"/>
                    </a:ext>
                  </a:extLst>
                </a:gridCol>
              </a:tblGrid>
              <a:tr h="370840">
                <a:tc>
                  <a:txBody>
                    <a:bodyPr/>
                    <a:lstStyle/>
                    <a:p>
                      <a:r>
                        <a:rPr lang="en-US" dirty="0"/>
                        <a:t>9.</a:t>
                      </a:r>
                      <a:endParaRPr lang="en-ZA" dirty="0"/>
                    </a:p>
                  </a:txBody>
                  <a:tcPr/>
                </a:tc>
                <a:tc>
                  <a:txBody>
                    <a:bodyPr/>
                    <a:lstStyle/>
                    <a:p>
                      <a:r>
                        <a:rPr lang="en-US" dirty="0"/>
                        <a:t>What kind of activities does the software provide?</a:t>
                      </a:r>
                      <a:endParaRPr lang="en-ZA" dirty="0"/>
                    </a:p>
                  </a:txBody>
                  <a:tcPr/>
                </a:tc>
                <a:extLst>
                  <a:ext uri="{0D108BD9-81ED-4DB2-BD59-A6C34878D82A}">
                    <a16:rowId xmlns:a16="http://schemas.microsoft.com/office/drawing/2014/main" val="3560848011"/>
                  </a:ext>
                </a:extLst>
              </a:tr>
              <a:tr h="370840">
                <a:tc>
                  <a:txBody>
                    <a:bodyPr/>
                    <a:lstStyle/>
                    <a:p>
                      <a:r>
                        <a:rPr lang="en-US" dirty="0"/>
                        <a:t>a)</a:t>
                      </a:r>
                    </a:p>
                  </a:txBody>
                  <a:tcPr/>
                </a:tc>
                <a:tc>
                  <a:txBody>
                    <a:bodyPr/>
                    <a:lstStyle/>
                    <a:p>
                      <a:r>
                        <a:rPr lang="en-US" dirty="0"/>
                        <a:t>Is there a range of activities, such as quizzes, games, tests, simulations, tutorials, drill-and-practice exercises, problem solving and exploratory activities?</a:t>
                      </a:r>
                      <a:endParaRPr lang="en-ZA" dirty="0"/>
                    </a:p>
                  </a:txBody>
                  <a:tcPr/>
                </a:tc>
                <a:extLst>
                  <a:ext uri="{0D108BD9-81ED-4DB2-BD59-A6C34878D82A}">
                    <a16:rowId xmlns:a16="http://schemas.microsoft.com/office/drawing/2014/main" val="3016351169"/>
                  </a:ext>
                </a:extLst>
              </a:tr>
            </a:tbl>
          </a:graphicData>
        </a:graphic>
      </p:graphicFrame>
      <p:sp>
        <p:nvSpPr>
          <p:cNvPr id="9" name="TextBox 8">
            <a:extLst>
              <a:ext uri="{FF2B5EF4-FFF2-40B4-BE49-F238E27FC236}">
                <a16:creationId xmlns:a16="http://schemas.microsoft.com/office/drawing/2014/main" id="{44311CAB-8F0E-46C7-A06B-0D0FD76C17F7}"/>
              </a:ext>
            </a:extLst>
          </p:cNvPr>
          <p:cNvSpPr txBox="1"/>
          <p:nvPr/>
        </p:nvSpPr>
        <p:spPr>
          <a:xfrm>
            <a:off x="9929805" y="5625462"/>
            <a:ext cx="1600202" cy="369332"/>
          </a:xfrm>
          <a:prstGeom prst="rect">
            <a:avLst/>
          </a:prstGeom>
          <a:noFill/>
        </p:spPr>
        <p:txBody>
          <a:bodyPr wrap="square" rtlCol="0">
            <a:spAutoFit/>
          </a:bodyPr>
          <a:lstStyle/>
          <a:p>
            <a:r>
              <a:rPr lang="en-US" dirty="0"/>
              <a:t>Total marks: 20</a:t>
            </a:r>
            <a:endParaRPr lang="en-ZA" dirty="0"/>
          </a:p>
        </p:txBody>
      </p:sp>
      <p:sp>
        <p:nvSpPr>
          <p:cNvPr id="10" name="TextBox 9">
            <a:extLst>
              <a:ext uri="{FF2B5EF4-FFF2-40B4-BE49-F238E27FC236}">
                <a16:creationId xmlns:a16="http://schemas.microsoft.com/office/drawing/2014/main" id="{B74AB638-C412-401A-B024-74E9E7AEC81C}"/>
              </a:ext>
            </a:extLst>
          </p:cNvPr>
          <p:cNvSpPr txBox="1"/>
          <p:nvPr/>
        </p:nvSpPr>
        <p:spPr>
          <a:xfrm>
            <a:off x="9186860" y="1090523"/>
            <a:ext cx="2800353" cy="307777"/>
          </a:xfrm>
          <a:prstGeom prst="rect">
            <a:avLst/>
          </a:prstGeom>
          <a:noFill/>
        </p:spPr>
        <p:txBody>
          <a:bodyPr wrap="square" rtlCol="0">
            <a:spAutoFit/>
          </a:bodyPr>
          <a:lstStyle/>
          <a:p>
            <a:r>
              <a:rPr lang="en-US" sz="1400" b="1" dirty="0">
                <a:highlight>
                  <a:srgbClr val="FFFF00"/>
                </a:highlight>
              </a:rPr>
              <a:t>Refer to Table 6.2 on page 177</a:t>
            </a:r>
            <a:endParaRPr lang="en-ZA" sz="1400" b="1" dirty="0">
              <a:highlight>
                <a:srgbClr val="FFFF00"/>
              </a:highlight>
            </a:endParaRPr>
          </a:p>
        </p:txBody>
      </p:sp>
      <p:sp>
        <p:nvSpPr>
          <p:cNvPr id="11" name="TextBox 10">
            <a:extLst>
              <a:ext uri="{FF2B5EF4-FFF2-40B4-BE49-F238E27FC236}">
                <a16:creationId xmlns:a16="http://schemas.microsoft.com/office/drawing/2014/main" id="{FD35AA25-4BED-4863-BB37-B62793C08C64}"/>
              </a:ext>
            </a:extLst>
          </p:cNvPr>
          <p:cNvSpPr txBox="1"/>
          <p:nvPr/>
        </p:nvSpPr>
        <p:spPr>
          <a:xfrm>
            <a:off x="8798717" y="2771408"/>
            <a:ext cx="2800353" cy="307777"/>
          </a:xfrm>
          <a:prstGeom prst="rect">
            <a:avLst/>
          </a:prstGeom>
          <a:noFill/>
        </p:spPr>
        <p:txBody>
          <a:bodyPr wrap="square" rtlCol="0">
            <a:spAutoFit/>
          </a:bodyPr>
          <a:lstStyle/>
          <a:p>
            <a:pPr algn="r"/>
            <a:r>
              <a:rPr lang="en-US" sz="1400" dirty="0"/>
              <a:t>Source: Hardman, 2008: 177</a:t>
            </a:r>
            <a:endParaRPr lang="en-ZA" sz="1400" dirty="0"/>
          </a:p>
        </p:txBody>
      </p:sp>
      <p:sp>
        <p:nvSpPr>
          <p:cNvPr id="12" name="TextBox 11">
            <a:extLst>
              <a:ext uri="{FF2B5EF4-FFF2-40B4-BE49-F238E27FC236}">
                <a16:creationId xmlns:a16="http://schemas.microsoft.com/office/drawing/2014/main" id="{52614D04-20A6-4D96-80F7-21BDA0335AC4}"/>
              </a:ext>
            </a:extLst>
          </p:cNvPr>
          <p:cNvSpPr txBox="1"/>
          <p:nvPr/>
        </p:nvSpPr>
        <p:spPr>
          <a:xfrm>
            <a:off x="438146" y="4436579"/>
            <a:ext cx="11120440" cy="1077218"/>
          </a:xfrm>
          <a:prstGeom prst="rect">
            <a:avLst/>
          </a:prstGeom>
          <a:noFill/>
        </p:spPr>
        <p:txBody>
          <a:bodyPr wrap="square" rtlCol="0">
            <a:spAutoFit/>
          </a:bodyPr>
          <a:lstStyle/>
          <a:p>
            <a:r>
              <a:rPr lang="en-US" sz="1600" dirty="0"/>
              <a:t>Decide which of the two software tools/apps will be best suited to achieve your learning outcomes + justify your choice in 200 words or less (2 marks). </a:t>
            </a:r>
          </a:p>
          <a:p>
            <a:endParaRPr lang="en-US" sz="1600" dirty="0"/>
          </a:p>
          <a:p>
            <a:r>
              <a:rPr lang="en-US" sz="1600" dirty="0"/>
              <a:t>You must justify with reference to the lesson outcomes and results of evaluation.</a:t>
            </a:r>
            <a:endParaRPr lang="en-ZA" sz="1600" dirty="0"/>
          </a:p>
        </p:txBody>
      </p:sp>
      <p:sp>
        <p:nvSpPr>
          <p:cNvPr id="13" name="TextBox 12">
            <a:extLst>
              <a:ext uri="{FF2B5EF4-FFF2-40B4-BE49-F238E27FC236}">
                <a16:creationId xmlns:a16="http://schemas.microsoft.com/office/drawing/2014/main" id="{1A6C7856-3683-47A6-B9A1-674E6BA91F8A}"/>
              </a:ext>
            </a:extLst>
          </p:cNvPr>
          <p:cNvSpPr txBox="1"/>
          <p:nvPr/>
        </p:nvSpPr>
        <p:spPr>
          <a:xfrm>
            <a:off x="438146" y="4098025"/>
            <a:ext cx="8620127" cy="338554"/>
          </a:xfrm>
          <a:prstGeom prst="rect">
            <a:avLst/>
          </a:prstGeom>
          <a:noFill/>
        </p:spPr>
        <p:txBody>
          <a:bodyPr wrap="square" rtlCol="0">
            <a:spAutoFit/>
          </a:bodyPr>
          <a:lstStyle/>
          <a:p>
            <a:r>
              <a:rPr lang="en-US" sz="1600" b="1" u="sng" dirty="0">
                <a:highlight>
                  <a:srgbClr val="00FFFF"/>
                </a:highlight>
              </a:rPr>
              <a:t>PART 2</a:t>
            </a:r>
            <a:endParaRPr lang="en-ZA" sz="1600" b="1" u="sng" dirty="0">
              <a:highlight>
                <a:srgbClr val="00FFFF"/>
              </a:highlight>
            </a:endParaRPr>
          </a:p>
        </p:txBody>
      </p:sp>
      <p:sp>
        <p:nvSpPr>
          <p:cNvPr id="15" name="TextBox 14">
            <a:extLst>
              <a:ext uri="{FF2B5EF4-FFF2-40B4-BE49-F238E27FC236}">
                <a16:creationId xmlns:a16="http://schemas.microsoft.com/office/drawing/2014/main" id="{B593CD79-943F-43EE-8F29-870BAB12B2EA}"/>
              </a:ext>
            </a:extLst>
          </p:cNvPr>
          <p:cNvSpPr txBox="1"/>
          <p:nvPr/>
        </p:nvSpPr>
        <p:spPr>
          <a:xfrm>
            <a:off x="10367967" y="702950"/>
            <a:ext cx="1328737" cy="369332"/>
          </a:xfrm>
          <a:prstGeom prst="rect">
            <a:avLst/>
          </a:prstGeom>
          <a:noFill/>
        </p:spPr>
        <p:txBody>
          <a:bodyPr wrap="square" rtlCol="0">
            <a:spAutoFit/>
          </a:bodyPr>
          <a:lstStyle/>
          <a:p>
            <a:r>
              <a:rPr lang="en-US" b="1" dirty="0">
                <a:highlight>
                  <a:srgbClr val="00FFFF"/>
                </a:highlight>
              </a:rPr>
              <a:t>ACTIVITY 2</a:t>
            </a:r>
            <a:endParaRPr lang="en-ZA" b="1" dirty="0">
              <a:highlight>
                <a:srgbClr val="00FFFF"/>
              </a:highlight>
            </a:endParaRPr>
          </a:p>
        </p:txBody>
      </p:sp>
    </p:spTree>
    <p:custDataLst>
      <p:tags r:id="rId1"/>
    </p:custDataLst>
    <p:extLst>
      <p:ext uri="{BB962C8B-B14F-4D97-AF65-F5344CB8AC3E}">
        <p14:creationId xmlns:p14="http://schemas.microsoft.com/office/powerpoint/2010/main" val="2285335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4" name="Freeform: Shape 23">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 name="Title 4">
            <a:extLst>
              <a:ext uri="{FF2B5EF4-FFF2-40B4-BE49-F238E27FC236}">
                <a16:creationId xmlns:a16="http://schemas.microsoft.com/office/drawing/2014/main" id="{99428E53-06FE-4D4A-84BF-589F0A5A0142}"/>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kern="1200" dirty="0">
                <a:solidFill>
                  <a:srgbClr val="080808"/>
                </a:solidFill>
                <a:latin typeface="+mj-lt"/>
                <a:ea typeface="+mj-ea"/>
                <a:cs typeface="+mj-cs"/>
              </a:rPr>
              <a:t>Example of a Software Evaluation </a:t>
            </a:r>
          </a:p>
        </p:txBody>
      </p:sp>
      <p:sp>
        <p:nvSpPr>
          <p:cNvPr id="28" name="Freeform: Shape 27">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ustDataLst>
      <p:tags r:id="rId1"/>
    </p:custDataLst>
    <p:extLst>
      <p:ext uri="{BB962C8B-B14F-4D97-AF65-F5344CB8AC3E}">
        <p14:creationId xmlns:p14="http://schemas.microsoft.com/office/powerpoint/2010/main" val="18961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B54FD4-664D-4F5C-8FD3-42D41ACC2F18}"/>
              </a:ext>
            </a:extLst>
          </p:cNvPr>
          <p:cNvPicPr>
            <a:picLocks noChangeAspect="1"/>
          </p:cNvPicPr>
          <p:nvPr/>
        </p:nvPicPr>
        <p:blipFill>
          <a:blip r:embed="rId3"/>
          <a:stretch>
            <a:fillRect/>
          </a:stretch>
        </p:blipFill>
        <p:spPr>
          <a:xfrm>
            <a:off x="251105" y="1180620"/>
            <a:ext cx="2088588" cy="2200277"/>
          </a:xfrm>
          <a:prstGeom prst="rect">
            <a:avLst/>
          </a:prstGeom>
        </p:spPr>
      </p:pic>
      <p:pic>
        <p:nvPicPr>
          <p:cNvPr id="6" name="Picture 5">
            <a:extLst>
              <a:ext uri="{FF2B5EF4-FFF2-40B4-BE49-F238E27FC236}">
                <a16:creationId xmlns:a16="http://schemas.microsoft.com/office/drawing/2014/main" id="{60FFC7CE-0F19-41C4-A490-9513498F8B0E}"/>
              </a:ext>
            </a:extLst>
          </p:cNvPr>
          <p:cNvPicPr>
            <a:picLocks noChangeAspect="1"/>
          </p:cNvPicPr>
          <p:nvPr/>
        </p:nvPicPr>
        <p:blipFill>
          <a:blip r:embed="rId4"/>
          <a:stretch>
            <a:fillRect/>
          </a:stretch>
        </p:blipFill>
        <p:spPr>
          <a:xfrm>
            <a:off x="1943098" y="1259284"/>
            <a:ext cx="2105025" cy="809625"/>
          </a:xfrm>
          <a:prstGeom prst="rect">
            <a:avLst/>
          </a:prstGeom>
        </p:spPr>
      </p:pic>
      <p:pic>
        <p:nvPicPr>
          <p:cNvPr id="8" name="Picture 7">
            <a:extLst>
              <a:ext uri="{FF2B5EF4-FFF2-40B4-BE49-F238E27FC236}">
                <a16:creationId xmlns:a16="http://schemas.microsoft.com/office/drawing/2014/main" id="{ADFF18A0-F072-47A4-8D59-95BE8E60C3F4}"/>
              </a:ext>
            </a:extLst>
          </p:cNvPr>
          <p:cNvPicPr>
            <a:picLocks noChangeAspect="1"/>
          </p:cNvPicPr>
          <p:nvPr/>
        </p:nvPicPr>
        <p:blipFill>
          <a:blip r:embed="rId5"/>
          <a:stretch>
            <a:fillRect/>
          </a:stretch>
        </p:blipFill>
        <p:spPr>
          <a:xfrm>
            <a:off x="171448" y="120491"/>
            <a:ext cx="3543301" cy="1328738"/>
          </a:xfrm>
          <a:prstGeom prst="rect">
            <a:avLst/>
          </a:prstGeom>
        </p:spPr>
      </p:pic>
      <p:graphicFrame>
        <p:nvGraphicFramePr>
          <p:cNvPr id="9" name="Table 5">
            <a:extLst>
              <a:ext uri="{FF2B5EF4-FFF2-40B4-BE49-F238E27FC236}">
                <a16:creationId xmlns:a16="http://schemas.microsoft.com/office/drawing/2014/main" id="{1CF96A56-AF2F-4444-BAD9-FC9664B4157D}"/>
              </a:ext>
            </a:extLst>
          </p:cNvPr>
          <p:cNvGraphicFramePr>
            <a:graphicFrameLocks noGrp="1"/>
          </p:cNvGraphicFramePr>
          <p:nvPr>
            <p:extLst>
              <p:ext uri="{D42A27DB-BD31-4B8C-83A1-F6EECF244321}">
                <p14:modId xmlns:p14="http://schemas.microsoft.com/office/powerpoint/2010/main" val="1560828569"/>
              </p:ext>
            </p:extLst>
          </p:nvPr>
        </p:nvGraphicFramePr>
        <p:xfrm>
          <a:off x="3986209" y="284244"/>
          <a:ext cx="8034335" cy="2931160"/>
        </p:xfrm>
        <a:graphic>
          <a:graphicData uri="http://schemas.openxmlformats.org/drawingml/2006/table">
            <a:tbl>
              <a:tblPr firstRow="1" bandRow="1">
                <a:tableStyleId>{00A15C55-8517-42AA-B614-E9B94910E393}</a:tableStyleId>
              </a:tblPr>
              <a:tblGrid>
                <a:gridCol w="527253">
                  <a:extLst>
                    <a:ext uri="{9D8B030D-6E8A-4147-A177-3AD203B41FA5}">
                      <a16:colId xmlns:a16="http://schemas.microsoft.com/office/drawing/2014/main" val="183979061"/>
                    </a:ext>
                  </a:extLst>
                </a:gridCol>
                <a:gridCol w="7507082">
                  <a:extLst>
                    <a:ext uri="{9D8B030D-6E8A-4147-A177-3AD203B41FA5}">
                      <a16:colId xmlns:a16="http://schemas.microsoft.com/office/drawing/2014/main" val="2839479315"/>
                    </a:ext>
                  </a:extLst>
                </a:gridCol>
              </a:tblGrid>
              <a:tr h="370840">
                <a:tc>
                  <a:txBody>
                    <a:bodyPr/>
                    <a:lstStyle/>
                    <a:p>
                      <a:pPr algn="just"/>
                      <a:r>
                        <a:rPr lang="en-US" dirty="0">
                          <a:solidFill>
                            <a:schemeClr val="tx1"/>
                          </a:solidFill>
                        </a:rPr>
                        <a:t>1.</a:t>
                      </a:r>
                      <a:endParaRPr lang="en-ZA" dirty="0">
                        <a:solidFill>
                          <a:schemeClr val="tx1"/>
                        </a:solidFill>
                      </a:endParaRPr>
                    </a:p>
                  </a:txBody>
                  <a:tcPr/>
                </a:tc>
                <a:tc>
                  <a:txBody>
                    <a:bodyPr/>
                    <a:lstStyle/>
                    <a:p>
                      <a:pPr algn="just"/>
                      <a:r>
                        <a:rPr lang="en-US" dirty="0">
                          <a:solidFill>
                            <a:schemeClr val="tx1"/>
                          </a:solidFill>
                        </a:rPr>
                        <a:t>What are the objectives of the software?</a:t>
                      </a:r>
                      <a:endParaRPr lang="en-ZA" dirty="0">
                        <a:solidFill>
                          <a:schemeClr val="tx1"/>
                        </a:solidFill>
                      </a:endParaRPr>
                    </a:p>
                  </a:txBody>
                  <a:tcPr/>
                </a:tc>
                <a:extLst>
                  <a:ext uri="{0D108BD9-81ED-4DB2-BD59-A6C34878D82A}">
                    <a16:rowId xmlns:a16="http://schemas.microsoft.com/office/drawing/2014/main" val="3321022851"/>
                  </a:ext>
                </a:extLst>
              </a:tr>
              <a:tr h="351897">
                <a:tc gridSpan="2">
                  <a:txBody>
                    <a:bodyPr/>
                    <a:lstStyle/>
                    <a:p>
                      <a:pPr algn="just"/>
                      <a:r>
                        <a:rPr lang="en-US" b="1" dirty="0"/>
                        <a:t>To make any video a lesson</a:t>
                      </a:r>
                      <a:r>
                        <a:rPr lang="en-US" dirty="0"/>
                        <a:t>: teachers can choose a video, adapt it by embedding questions and audio, and track students’ comprehension.</a:t>
                      </a:r>
                    </a:p>
                    <a:p>
                      <a:pPr algn="just"/>
                      <a:r>
                        <a:rPr lang="en-US" b="1" dirty="0"/>
                        <a:t>Reinforce accountability: </a:t>
                      </a:r>
                      <a:r>
                        <a:rPr lang="en-US" dirty="0"/>
                        <a:t>teachers can check if students are watching the videos, how many times they’re watching each section, and if they understand the content. </a:t>
                      </a:r>
                    </a:p>
                    <a:p>
                      <a:pPr algn="just"/>
                      <a:r>
                        <a:rPr lang="en-US" b="1" dirty="0"/>
                        <a:t>Engage students: </a:t>
                      </a:r>
                      <a:r>
                        <a:rPr lang="en-US" dirty="0" err="1"/>
                        <a:t>Edpuzzle</a:t>
                      </a:r>
                      <a:r>
                        <a:rPr lang="en-US" dirty="0"/>
                        <a:t> introduces students to self-paced learning with interactive videos with voice narration and questions.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b="1" dirty="0"/>
                        <a:t>Saves time: </a:t>
                      </a:r>
                      <a:r>
                        <a:rPr lang="en-US" dirty="0"/>
                        <a:t>Teachers can quickly create interactive video lessons with existing YouTube videos. </a:t>
                      </a:r>
                      <a:r>
                        <a:rPr lang="en-US" dirty="0" err="1"/>
                        <a:t>Edpuzzle</a:t>
                      </a:r>
                      <a:r>
                        <a:rPr lang="en-US" dirty="0"/>
                        <a:t> can help free </a:t>
                      </a:r>
                      <a:r>
                        <a:rPr lang="en-ZA" dirty="0"/>
                        <a:t>up class time as students can work through the video lessons at home.</a:t>
                      </a:r>
                    </a:p>
                  </a:txBody>
                  <a:tcPr/>
                </a:tc>
                <a:tc hMerge="1">
                  <a:txBody>
                    <a:bodyPr/>
                    <a:lstStyle/>
                    <a:p>
                      <a:endParaRPr lang="en-ZA" dirty="0"/>
                    </a:p>
                  </a:txBody>
                  <a:tcPr/>
                </a:tc>
                <a:extLst>
                  <a:ext uri="{0D108BD9-81ED-4DB2-BD59-A6C34878D82A}">
                    <a16:rowId xmlns:a16="http://schemas.microsoft.com/office/drawing/2014/main" val="1635778115"/>
                  </a:ext>
                </a:extLst>
              </a:tr>
            </a:tbl>
          </a:graphicData>
        </a:graphic>
      </p:graphicFrame>
      <p:graphicFrame>
        <p:nvGraphicFramePr>
          <p:cNvPr id="10" name="Table 6">
            <a:extLst>
              <a:ext uri="{FF2B5EF4-FFF2-40B4-BE49-F238E27FC236}">
                <a16:creationId xmlns:a16="http://schemas.microsoft.com/office/drawing/2014/main" id="{FE5897FD-4F58-4F2B-845E-1243078D40FA}"/>
              </a:ext>
            </a:extLst>
          </p:cNvPr>
          <p:cNvGraphicFramePr>
            <a:graphicFrameLocks noGrp="1"/>
          </p:cNvGraphicFramePr>
          <p:nvPr>
            <p:extLst>
              <p:ext uri="{D42A27DB-BD31-4B8C-83A1-F6EECF244321}">
                <p14:modId xmlns:p14="http://schemas.microsoft.com/office/powerpoint/2010/main" val="1118501369"/>
              </p:ext>
            </p:extLst>
          </p:nvPr>
        </p:nvGraphicFramePr>
        <p:xfrm>
          <a:off x="251105" y="3294224"/>
          <a:ext cx="11807545" cy="1833880"/>
        </p:xfrm>
        <a:graphic>
          <a:graphicData uri="http://schemas.openxmlformats.org/drawingml/2006/table">
            <a:tbl>
              <a:tblPr firstRow="1" bandRow="1">
                <a:tableStyleId>{00A15C55-8517-42AA-B614-E9B94910E393}</a:tableStyleId>
              </a:tblPr>
              <a:tblGrid>
                <a:gridCol w="763575">
                  <a:extLst>
                    <a:ext uri="{9D8B030D-6E8A-4147-A177-3AD203B41FA5}">
                      <a16:colId xmlns:a16="http://schemas.microsoft.com/office/drawing/2014/main" val="4220977778"/>
                    </a:ext>
                  </a:extLst>
                </a:gridCol>
                <a:gridCol w="11043970">
                  <a:extLst>
                    <a:ext uri="{9D8B030D-6E8A-4147-A177-3AD203B41FA5}">
                      <a16:colId xmlns:a16="http://schemas.microsoft.com/office/drawing/2014/main" val="4012538606"/>
                    </a:ext>
                  </a:extLst>
                </a:gridCol>
              </a:tblGrid>
              <a:tr h="370840">
                <a:tc>
                  <a:txBody>
                    <a:bodyPr/>
                    <a:lstStyle/>
                    <a:p>
                      <a:pPr algn="just"/>
                      <a:r>
                        <a:rPr lang="en-US" dirty="0">
                          <a:solidFill>
                            <a:schemeClr val="tx1"/>
                          </a:solidFill>
                        </a:rPr>
                        <a:t>2. </a:t>
                      </a:r>
                      <a:endParaRPr lang="en-ZA" dirty="0">
                        <a:solidFill>
                          <a:schemeClr val="tx1"/>
                        </a:solidFill>
                      </a:endParaRPr>
                    </a:p>
                  </a:txBody>
                  <a:tcPr/>
                </a:tc>
                <a:tc>
                  <a:txBody>
                    <a:bodyPr/>
                    <a:lstStyle/>
                    <a:p>
                      <a:pPr algn="just"/>
                      <a:r>
                        <a:rPr lang="en-US" dirty="0">
                          <a:solidFill>
                            <a:schemeClr val="tx1"/>
                          </a:solidFill>
                        </a:rPr>
                        <a:t>Is the software accessible?</a:t>
                      </a:r>
                      <a:endParaRPr lang="en-ZA" dirty="0">
                        <a:solidFill>
                          <a:schemeClr val="tx1"/>
                        </a:solidFill>
                      </a:endParaRPr>
                    </a:p>
                  </a:txBody>
                  <a:tcPr/>
                </a:tc>
                <a:extLst>
                  <a:ext uri="{0D108BD9-81ED-4DB2-BD59-A6C34878D82A}">
                    <a16:rowId xmlns:a16="http://schemas.microsoft.com/office/drawing/2014/main" val="1877847570"/>
                  </a:ext>
                </a:extLst>
              </a:tr>
              <a:tr h="370840">
                <a:tc gridSpan="2">
                  <a:txBody>
                    <a:bodyPr/>
                    <a:lstStyle/>
                    <a:p>
                      <a:pPr algn="just"/>
                      <a:r>
                        <a:rPr lang="en-US" b="1" dirty="0"/>
                        <a:t>Cost: </a:t>
                      </a:r>
                      <a:r>
                        <a:rPr lang="en-US" dirty="0"/>
                        <a:t>Basic plans are free for teachers and students. Sign up and login is quick and easy.</a:t>
                      </a:r>
                    </a:p>
                    <a:p>
                      <a:pPr algn="just"/>
                      <a:r>
                        <a:rPr lang="en-US" b="1" dirty="0"/>
                        <a:t>Ease of use: </a:t>
                      </a:r>
                      <a:r>
                        <a:rPr lang="en-US" dirty="0" err="1"/>
                        <a:t>Edpuzzle</a:t>
                      </a:r>
                      <a:r>
                        <a:rPr lang="en-US" dirty="0"/>
                        <a:t> is very easy for teachers to use as they can create video lessons in three easy steps. It is also easy for learners to use. The questions pop up automatically as the video plays and are either MCQ or open-ended. Once the student completes the question the video continues to plan. Learners they can pause at any point and rewatch small sections or the entire video if they need.</a:t>
                      </a:r>
                    </a:p>
                  </a:txBody>
                  <a:tcPr/>
                </a:tc>
                <a:tc hMerge="1">
                  <a:txBody>
                    <a:bodyPr/>
                    <a:lstStyle/>
                    <a:p>
                      <a:r>
                        <a:rPr lang="en-US" dirty="0"/>
                        <a:t>Can teachers and learners use the software with ease? Is there a comprehensive instructional manual?</a:t>
                      </a:r>
                    </a:p>
                    <a:p>
                      <a:r>
                        <a:rPr lang="en-ZA" dirty="0"/>
                        <a:t>Can learners progress easily from one lesson to the next and save completed work?</a:t>
                      </a:r>
                    </a:p>
                    <a:p>
                      <a:r>
                        <a:rPr lang="en-ZA" dirty="0"/>
                        <a:t>Can learners exit from any point and save their work?</a:t>
                      </a:r>
                    </a:p>
                  </a:txBody>
                  <a:tcPr/>
                </a:tc>
                <a:extLst>
                  <a:ext uri="{0D108BD9-81ED-4DB2-BD59-A6C34878D82A}">
                    <a16:rowId xmlns:a16="http://schemas.microsoft.com/office/drawing/2014/main" val="865609187"/>
                  </a:ext>
                </a:extLst>
              </a:tr>
            </a:tbl>
          </a:graphicData>
        </a:graphic>
      </p:graphicFrame>
      <p:graphicFrame>
        <p:nvGraphicFramePr>
          <p:cNvPr id="11" name="Table 7">
            <a:extLst>
              <a:ext uri="{FF2B5EF4-FFF2-40B4-BE49-F238E27FC236}">
                <a16:creationId xmlns:a16="http://schemas.microsoft.com/office/drawing/2014/main" id="{6CA832DC-1033-4D64-A814-518EF87B97D8}"/>
              </a:ext>
            </a:extLst>
          </p:cNvPr>
          <p:cNvGraphicFramePr>
            <a:graphicFrameLocks noGrp="1"/>
          </p:cNvGraphicFramePr>
          <p:nvPr>
            <p:extLst>
              <p:ext uri="{D42A27DB-BD31-4B8C-83A1-F6EECF244321}">
                <p14:modId xmlns:p14="http://schemas.microsoft.com/office/powerpoint/2010/main" val="853824521"/>
              </p:ext>
            </p:extLst>
          </p:nvPr>
        </p:nvGraphicFramePr>
        <p:xfrm>
          <a:off x="251105" y="5176526"/>
          <a:ext cx="11807545" cy="1559560"/>
        </p:xfrm>
        <a:graphic>
          <a:graphicData uri="http://schemas.openxmlformats.org/drawingml/2006/table">
            <a:tbl>
              <a:tblPr firstRow="1" bandRow="1">
                <a:tableStyleId>{00A15C55-8517-42AA-B614-E9B94910E393}</a:tableStyleId>
              </a:tblPr>
              <a:tblGrid>
                <a:gridCol w="733236">
                  <a:extLst>
                    <a:ext uri="{9D8B030D-6E8A-4147-A177-3AD203B41FA5}">
                      <a16:colId xmlns:a16="http://schemas.microsoft.com/office/drawing/2014/main" val="3860016731"/>
                    </a:ext>
                  </a:extLst>
                </a:gridCol>
                <a:gridCol w="11074309">
                  <a:extLst>
                    <a:ext uri="{9D8B030D-6E8A-4147-A177-3AD203B41FA5}">
                      <a16:colId xmlns:a16="http://schemas.microsoft.com/office/drawing/2014/main" val="3546141123"/>
                    </a:ext>
                  </a:extLst>
                </a:gridCol>
              </a:tblGrid>
              <a:tr h="370840">
                <a:tc>
                  <a:txBody>
                    <a:bodyPr/>
                    <a:lstStyle/>
                    <a:p>
                      <a:pPr algn="just"/>
                      <a:r>
                        <a:rPr lang="en-US" dirty="0">
                          <a:solidFill>
                            <a:schemeClr val="tx1"/>
                          </a:solidFill>
                        </a:rPr>
                        <a:t>3.</a:t>
                      </a:r>
                      <a:endParaRPr lang="en-ZA" dirty="0">
                        <a:solidFill>
                          <a:schemeClr val="tx1"/>
                        </a:solidFill>
                      </a:endParaRPr>
                    </a:p>
                  </a:txBody>
                  <a:tcPr/>
                </a:tc>
                <a:tc>
                  <a:txBody>
                    <a:bodyPr/>
                    <a:lstStyle/>
                    <a:p>
                      <a:pPr algn="just"/>
                      <a:r>
                        <a:rPr lang="en-US" dirty="0">
                          <a:solidFill>
                            <a:schemeClr val="tx1"/>
                          </a:solidFill>
                        </a:rPr>
                        <a:t>How does the software evaluate learners’ answers?</a:t>
                      </a:r>
                      <a:endParaRPr lang="en-ZA" dirty="0">
                        <a:solidFill>
                          <a:schemeClr val="tx1"/>
                        </a:solidFill>
                      </a:endParaRPr>
                    </a:p>
                  </a:txBody>
                  <a:tcPr/>
                </a:tc>
                <a:extLst>
                  <a:ext uri="{0D108BD9-81ED-4DB2-BD59-A6C34878D82A}">
                    <a16:rowId xmlns:a16="http://schemas.microsoft.com/office/drawing/2014/main" val="4270778041"/>
                  </a:ext>
                </a:extLst>
              </a:tr>
              <a:tr h="370840">
                <a:tc gridSpan="2">
                  <a:txBody>
                    <a:bodyPr/>
                    <a:lstStyle/>
                    <a:p>
                      <a:pPr algn="just"/>
                      <a:r>
                        <a:rPr lang="en-US" b="1" dirty="0"/>
                        <a:t>Gradebook: </a:t>
                      </a:r>
                      <a:r>
                        <a:rPr lang="en-US" dirty="0" err="1"/>
                        <a:t>Edpuzzle</a:t>
                      </a:r>
                      <a:r>
                        <a:rPr lang="en-US" dirty="0"/>
                        <a:t> has a comprehensive “Gradebook” that contains detailed analytics, such as progression calculations, total score, total time spent, and individual student reports. </a:t>
                      </a:r>
                    </a:p>
                    <a:p>
                      <a:pPr algn="just"/>
                      <a:r>
                        <a:rPr lang="en-US" b="1" dirty="0"/>
                        <a:t>Feedback: </a:t>
                      </a:r>
                      <a:r>
                        <a:rPr lang="en-US" dirty="0"/>
                        <a:t>Teachers can add personalized feedback by commenting on a student’s response to clarify information or provide helpful tips and encouragement. </a:t>
                      </a:r>
                      <a:endParaRPr lang="en-ZA" dirty="0"/>
                    </a:p>
                  </a:txBody>
                  <a:tcPr/>
                </a:tc>
                <a:tc hMerge="1">
                  <a:txBody>
                    <a:bodyPr/>
                    <a:lstStyle/>
                    <a:p>
                      <a:r>
                        <a:rPr lang="en-US" dirty="0"/>
                        <a:t>Does the package provide learners with extensive feedback after each response?</a:t>
                      </a:r>
                    </a:p>
                    <a:p>
                      <a:r>
                        <a:rPr lang="en-US" dirty="0"/>
                        <a:t>Does the feedback clearly illustrate the process required to solve the problem?</a:t>
                      </a:r>
                      <a:endParaRPr lang="en-ZA" dirty="0"/>
                    </a:p>
                  </a:txBody>
                  <a:tcPr/>
                </a:tc>
                <a:extLst>
                  <a:ext uri="{0D108BD9-81ED-4DB2-BD59-A6C34878D82A}">
                    <a16:rowId xmlns:a16="http://schemas.microsoft.com/office/drawing/2014/main" val="768646710"/>
                  </a:ext>
                </a:extLst>
              </a:tr>
            </a:tbl>
          </a:graphicData>
        </a:graphic>
      </p:graphicFrame>
    </p:spTree>
    <p:custDataLst>
      <p:tags r:id="rId1"/>
    </p:custDataLst>
    <p:extLst>
      <p:ext uri="{BB962C8B-B14F-4D97-AF65-F5344CB8AC3E}">
        <p14:creationId xmlns:p14="http://schemas.microsoft.com/office/powerpoint/2010/main" val="3627920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67833AB-889C-49B9-8BA9-CD444CFB49D6}"/>
              </a:ext>
            </a:extLst>
          </p:cNvPr>
          <p:cNvPicPr>
            <a:picLocks noChangeAspect="1"/>
          </p:cNvPicPr>
          <p:nvPr/>
        </p:nvPicPr>
        <p:blipFill>
          <a:blip r:embed="rId3"/>
          <a:stretch>
            <a:fillRect/>
          </a:stretch>
        </p:blipFill>
        <p:spPr>
          <a:xfrm>
            <a:off x="0" y="229458"/>
            <a:ext cx="2900365" cy="1087637"/>
          </a:xfrm>
          <a:prstGeom prst="rect">
            <a:avLst/>
          </a:prstGeom>
        </p:spPr>
      </p:pic>
      <p:graphicFrame>
        <p:nvGraphicFramePr>
          <p:cNvPr id="4" name="Table 5">
            <a:extLst>
              <a:ext uri="{FF2B5EF4-FFF2-40B4-BE49-F238E27FC236}">
                <a16:creationId xmlns:a16="http://schemas.microsoft.com/office/drawing/2014/main" id="{06C8FF6C-762C-43F1-B829-990AE63545E7}"/>
              </a:ext>
            </a:extLst>
          </p:cNvPr>
          <p:cNvGraphicFramePr>
            <a:graphicFrameLocks noGrp="1"/>
          </p:cNvGraphicFramePr>
          <p:nvPr>
            <p:extLst>
              <p:ext uri="{D42A27DB-BD31-4B8C-83A1-F6EECF244321}">
                <p14:modId xmlns:p14="http://schemas.microsoft.com/office/powerpoint/2010/main" val="4134374025"/>
              </p:ext>
            </p:extLst>
          </p:nvPr>
        </p:nvGraphicFramePr>
        <p:xfrm>
          <a:off x="380998" y="1174220"/>
          <a:ext cx="11120441" cy="2052109"/>
        </p:xfrm>
        <a:graphic>
          <a:graphicData uri="http://schemas.openxmlformats.org/drawingml/2006/table">
            <a:tbl>
              <a:tblPr firstRow="1" bandRow="1">
                <a:tableStyleId>{00A15C55-8517-42AA-B614-E9B94910E393}</a:tableStyleId>
              </a:tblPr>
              <a:tblGrid>
                <a:gridCol w="729781">
                  <a:extLst>
                    <a:ext uri="{9D8B030D-6E8A-4147-A177-3AD203B41FA5}">
                      <a16:colId xmlns:a16="http://schemas.microsoft.com/office/drawing/2014/main" val="183979061"/>
                    </a:ext>
                  </a:extLst>
                </a:gridCol>
                <a:gridCol w="10390660">
                  <a:extLst>
                    <a:ext uri="{9D8B030D-6E8A-4147-A177-3AD203B41FA5}">
                      <a16:colId xmlns:a16="http://schemas.microsoft.com/office/drawing/2014/main" val="2839479315"/>
                    </a:ext>
                  </a:extLst>
                </a:gridCol>
              </a:tblGrid>
              <a:tr h="438782">
                <a:tc>
                  <a:txBody>
                    <a:bodyPr/>
                    <a:lstStyle/>
                    <a:p>
                      <a:r>
                        <a:rPr lang="en-US" dirty="0">
                          <a:solidFill>
                            <a:schemeClr val="tx1"/>
                          </a:solidFill>
                        </a:rPr>
                        <a:t>4.</a:t>
                      </a:r>
                      <a:endParaRPr lang="en-ZA" dirty="0">
                        <a:solidFill>
                          <a:schemeClr val="tx1"/>
                        </a:solidFill>
                      </a:endParaRPr>
                    </a:p>
                  </a:txBody>
                  <a:tcPr/>
                </a:tc>
                <a:tc>
                  <a:txBody>
                    <a:bodyPr/>
                    <a:lstStyle/>
                    <a:p>
                      <a:r>
                        <a:rPr lang="en-US" dirty="0">
                          <a:solidFill>
                            <a:schemeClr val="tx1"/>
                          </a:solidFill>
                        </a:rPr>
                        <a:t>Does the software’s design support learning?</a:t>
                      </a:r>
                      <a:endParaRPr lang="en-ZA" dirty="0">
                        <a:solidFill>
                          <a:schemeClr val="tx1"/>
                        </a:solidFill>
                      </a:endParaRPr>
                    </a:p>
                  </a:txBody>
                  <a:tcPr/>
                </a:tc>
                <a:extLst>
                  <a:ext uri="{0D108BD9-81ED-4DB2-BD59-A6C34878D82A}">
                    <a16:rowId xmlns:a16="http://schemas.microsoft.com/office/drawing/2014/main" val="3321022851"/>
                  </a:ext>
                </a:extLst>
              </a:tr>
              <a:tr h="1613327">
                <a:tc gridSpan="2">
                  <a:txBody>
                    <a:bodyPr/>
                    <a:lstStyle/>
                    <a:p>
                      <a:pPr algn="just"/>
                      <a:r>
                        <a:rPr lang="en-US" b="1" dirty="0"/>
                        <a:t>Learning Styles: </a:t>
                      </a:r>
                      <a:r>
                        <a:rPr lang="en-US" dirty="0" err="1"/>
                        <a:t>Edpuzzle</a:t>
                      </a:r>
                      <a:r>
                        <a:rPr lang="en-US" dirty="0"/>
                        <a:t> accommodates visual learners (with video), auditory learners (with narration) and kinesthetic learners (with the embedded questions). </a:t>
                      </a:r>
                    </a:p>
                    <a:p>
                      <a:pPr algn="just"/>
                      <a:r>
                        <a:rPr lang="en-US" b="1" dirty="0"/>
                        <a:t>Different learning abilities: </a:t>
                      </a:r>
                      <a:r>
                        <a:rPr lang="en-US" dirty="0" err="1"/>
                        <a:t>Edpuzzle</a:t>
                      </a:r>
                      <a:r>
                        <a:rPr lang="en-US" dirty="0"/>
                        <a:t> is self-paced so students with different abilities can work at their own pace. For example, slower learners can pause and rewatch sections. For faster learners, you can add links to interesting websites or attach PDF with additional supplementary information that goes beyond the curriculum.</a:t>
                      </a:r>
                    </a:p>
                  </a:txBody>
                  <a:tcPr/>
                </a:tc>
                <a:tc hMerge="1">
                  <a:txBody>
                    <a:bodyPr/>
                    <a:lstStyle/>
                    <a:p>
                      <a:r>
                        <a:rPr lang="en-US" dirty="0"/>
                        <a:t>Visual</a:t>
                      </a:r>
                      <a:endParaRPr lang="en-ZA" dirty="0"/>
                    </a:p>
                  </a:txBody>
                  <a:tcPr/>
                </a:tc>
                <a:extLst>
                  <a:ext uri="{0D108BD9-81ED-4DB2-BD59-A6C34878D82A}">
                    <a16:rowId xmlns:a16="http://schemas.microsoft.com/office/drawing/2014/main" val="1635778115"/>
                  </a:ext>
                </a:extLst>
              </a:tr>
            </a:tbl>
          </a:graphicData>
        </a:graphic>
      </p:graphicFrame>
      <p:graphicFrame>
        <p:nvGraphicFramePr>
          <p:cNvPr id="5" name="Table 6">
            <a:extLst>
              <a:ext uri="{FF2B5EF4-FFF2-40B4-BE49-F238E27FC236}">
                <a16:creationId xmlns:a16="http://schemas.microsoft.com/office/drawing/2014/main" id="{13F2B247-A628-4F41-9F85-5DD0401677EE}"/>
              </a:ext>
            </a:extLst>
          </p:cNvPr>
          <p:cNvGraphicFramePr>
            <a:graphicFrameLocks noGrp="1"/>
          </p:cNvGraphicFramePr>
          <p:nvPr>
            <p:extLst>
              <p:ext uri="{D42A27DB-BD31-4B8C-83A1-F6EECF244321}">
                <p14:modId xmlns:p14="http://schemas.microsoft.com/office/powerpoint/2010/main" val="4133925448"/>
              </p:ext>
            </p:extLst>
          </p:nvPr>
        </p:nvGraphicFramePr>
        <p:xfrm>
          <a:off x="380998" y="3415002"/>
          <a:ext cx="11120440" cy="1082624"/>
        </p:xfrm>
        <a:graphic>
          <a:graphicData uri="http://schemas.openxmlformats.org/drawingml/2006/table">
            <a:tbl>
              <a:tblPr firstRow="1" bandRow="1">
                <a:tableStyleId>{00A15C55-8517-42AA-B614-E9B94910E393}</a:tableStyleId>
              </a:tblPr>
              <a:tblGrid>
                <a:gridCol w="719141">
                  <a:extLst>
                    <a:ext uri="{9D8B030D-6E8A-4147-A177-3AD203B41FA5}">
                      <a16:colId xmlns:a16="http://schemas.microsoft.com/office/drawing/2014/main" val="4220977778"/>
                    </a:ext>
                  </a:extLst>
                </a:gridCol>
                <a:gridCol w="10401299">
                  <a:extLst>
                    <a:ext uri="{9D8B030D-6E8A-4147-A177-3AD203B41FA5}">
                      <a16:colId xmlns:a16="http://schemas.microsoft.com/office/drawing/2014/main" val="4012538606"/>
                    </a:ext>
                  </a:extLst>
                </a:gridCol>
              </a:tblGrid>
              <a:tr h="442544">
                <a:tc>
                  <a:txBody>
                    <a:bodyPr/>
                    <a:lstStyle/>
                    <a:p>
                      <a:r>
                        <a:rPr lang="en-US" dirty="0">
                          <a:solidFill>
                            <a:schemeClr val="tx1"/>
                          </a:solidFill>
                        </a:rPr>
                        <a:t>5.</a:t>
                      </a:r>
                      <a:endParaRPr lang="en-ZA" dirty="0">
                        <a:solidFill>
                          <a:schemeClr val="tx1"/>
                        </a:solidFill>
                      </a:endParaRPr>
                    </a:p>
                  </a:txBody>
                  <a:tcPr/>
                </a:tc>
                <a:tc>
                  <a:txBody>
                    <a:bodyPr/>
                    <a:lstStyle/>
                    <a:p>
                      <a:r>
                        <a:rPr lang="en-US" dirty="0">
                          <a:solidFill>
                            <a:schemeClr val="tx1"/>
                          </a:solidFill>
                        </a:rPr>
                        <a:t>How are the exercises arranged?</a:t>
                      </a:r>
                      <a:endParaRPr lang="en-ZA" dirty="0">
                        <a:solidFill>
                          <a:schemeClr val="tx1"/>
                        </a:solidFill>
                      </a:endParaRPr>
                    </a:p>
                  </a:txBody>
                  <a:tcPr/>
                </a:tc>
                <a:extLst>
                  <a:ext uri="{0D108BD9-81ED-4DB2-BD59-A6C34878D82A}">
                    <a16:rowId xmlns:a16="http://schemas.microsoft.com/office/drawing/2014/main" val="1877847570"/>
                  </a:ext>
                </a:extLst>
              </a:tr>
              <a:tr h="505040">
                <a:tc gridSpan="2">
                  <a:txBody>
                    <a:bodyPr/>
                    <a:lstStyle/>
                    <a:p>
                      <a:r>
                        <a:rPr lang="en-US" dirty="0">
                          <a:solidFill>
                            <a:schemeClr val="tx1"/>
                          </a:solidFill>
                        </a:rPr>
                        <a:t>Questions are embedded into a video. The videos are on a relevant topic and the embedded questions would relate to that topic as it is explained or discussed throughout the video.</a:t>
                      </a:r>
                      <a:endParaRPr lang="en-ZA" dirty="0">
                        <a:solidFill>
                          <a:schemeClr val="tx1"/>
                        </a:solidFill>
                      </a:endParaRPr>
                    </a:p>
                  </a:txBody>
                  <a:tcPr/>
                </a:tc>
                <a:tc hMerge="1">
                  <a:txBody>
                    <a:bodyPr/>
                    <a:lstStyle/>
                    <a:p>
                      <a:endParaRPr lang="en-ZA" dirty="0">
                        <a:solidFill>
                          <a:schemeClr val="tx1"/>
                        </a:solidFill>
                      </a:endParaRPr>
                    </a:p>
                  </a:txBody>
                  <a:tcPr/>
                </a:tc>
                <a:extLst>
                  <a:ext uri="{0D108BD9-81ED-4DB2-BD59-A6C34878D82A}">
                    <a16:rowId xmlns:a16="http://schemas.microsoft.com/office/drawing/2014/main" val="2632381474"/>
                  </a:ext>
                </a:extLst>
              </a:tr>
            </a:tbl>
          </a:graphicData>
        </a:graphic>
      </p:graphicFrame>
      <p:graphicFrame>
        <p:nvGraphicFramePr>
          <p:cNvPr id="6" name="Table 7">
            <a:extLst>
              <a:ext uri="{FF2B5EF4-FFF2-40B4-BE49-F238E27FC236}">
                <a16:creationId xmlns:a16="http://schemas.microsoft.com/office/drawing/2014/main" id="{D16999F6-E5F5-4DF0-AC7B-20A66DACE63C}"/>
              </a:ext>
            </a:extLst>
          </p:cNvPr>
          <p:cNvGraphicFramePr>
            <a:graphicFrameLocks noGrp="1"/>
          </p:cNvGraphicFramePr>
          <p:nvPr>
            <p:extLst>
              <p:ext uri="{D42A27DB-BD31-4B8C-83A1-F6EECF244321}">
                <p14:modId xmlns:p14="http://schemas.microsoft.com/office/powerpoint/2010/main" val="4223772977"/>
              </p:ext>
            </p:extLst>
          </p:nvPr>
        </p:nvGraphicFramePr>
        <p:xfrm>
          <a:off x="380998" y="4657725"/>
          <a:ext cx="11120440" cy="1755619"/>
        </p:xfrm>
        <a:graphic>
          <a:graphicData uri="http://schemas.openxmlformats.org/drawingml/2006/table">
            <a:tbl>
              <a:tblPr firstRow="1" bandRow="1">
                <a:tableStyleId>{00A15C55-8517-42AA-B614-E9B94910E393}</a:tableStyleId>
              </a:tblPr>
              <a:tblGrid>
                <a:gridCol w="690567">
                  <a:extLst>
                    <a:ext uri="{9D8B030D-6E8A-4147-A177-3AD203B41FA5}">
                      <a16:colId xmlns:a16="http://schemas.microsoft.com/office/drawing/2014/main" val="3860016731"/>
                    </a:ext>
                  </a:extLst>
                </a:gridCol>
                <a:gridCol w="10429873">
                  <a:extLst>
                    <a:ext uri="{9D8B030D-6E8A-4147-A177-3AD203B41FA5}">
                      <a16:colId xmlns:a16="http://schemas.microsoft.com/office/drawing/2014/main" val="3546141123"/>
                    </a:ext>
                  </a:extLst>
                </a:gridCol>
              </a:tblGrid>
              <a:tr h="426542">
                <a:tc>
                  <a:txBody>
                    <a:bodyPr/>
                    <a:lstStyle/>
                    <a:p>
                      <a:r>
                        <a:rPr lang="en-US" dirty="0">
                          <a:solidFill>
                            <a:schemeClr val="tx1"/>
                          </a:solidFill>
                        </a:rPr>
                        <a:t>6.</a:t>
                      </a:r>
                      <a:endParaRPr lang="en-ZA" dirty="0">
                        <a:solidFill>
                          <a:schemeClr val="tx1"/>
                        </a:solidFill>
                      </a:endParaRPr>
                    </a:p>
                  </a:txBody>
                  <a:tcPr/>
                </a:tc>
                <a:tc>
                  <a:txBody>
                    <a:bodyPr/>
                    <a:lstStyle/>
                    <a:p>
                      <a:r>
                        <a:rPr lang="en-US" dirty="0">
                          <a:solidFill>
                            <a:schemeClr val="tx1"/>
                          </a:solidFill>
                        </a:rPr>
                        <a:t>Does the program focus on cognitive levels in the exercises?</a:t>
                      </a:r>
                      <a:endParaRPr lang="en-ZA" dirty="0">
                        <a:solidFill>
                          <a:schemeClr val="tx1"/>
                        </a:solidFill>
                      </a:endParaRPr>
                    </a:p>
                  </a:txBody>
                  <a:tcPr/>
                </a:tc>
                <a:extLst>
                  <a:ext uri="{0D108BD9-81ED-4DB2-BD59-A6C34878D82A}">
                    <a16:rowId xmlns:a16="http://schemas.microsoft.com/office/drawing/2014/main" val="4270778041"/>
                  </a:ext>
                </a:extLst>
              </a:tr>
              <a:tr h="1329077">
                <a:tc gridSpan="2">
                  <a:txBody>
                    <a:bodyPr/>
                    <a:lstStyle/>
                    <a:p>
                      <a:r>
                        <a:rPr lang="en-US" dirty="0"/>
                        <a:t>The MCQ questions focus primarily on recall and comprehension, they are testing the students’ understanding of the content or concepts as they are taught.</a:t>
                      </a:r>
                    </a:p>
                    <a:p>
                      <a:r>
                        <a:rPr lang="en-US" dirty="0"/>
                        <a:t>The open-ended questions may allow for a more thoughtful response that could be linked to higher-order thinking skills and the construction of knowledge.</a:t>
                      </a:r>
                      <a:endParaRPr lang="en-ZA" dirty="0"/>
                    </a:p>
                  </a:txBody>
                  <a:tcPr/>
                </a:tc>
                <a:tc hMerge="1">
                  <a:txBody>
                    <a:bodyPr/>
                    <a:lstStyle/>
                    <a:p>
                      <a:r>
                        <a:rPr lang="en-US" dirty="0"/>
                        <a:t>For example, does the program focus on recognition, recall, comprehension, experiential learning and constructive understanding (using the computer to construct knowledge)?</a:t>
                      </a:r>
                      <a:endParaRPr lang="en-ZA" dirty="0"/>
                    </a:p>
                  </a:txBody>
                  <a:tcPr/>
                </a:tc>
                <a:extLst>
                  <a:ext uri="{0D108BD9-81ED-4DB2-BD59-A6C34878D82A}">
                    <a16:rowId xmlns:a16="http://schemas.microsoft.com/office/drawing/2014/main" val="768646710"/>
                  </a:ext>
                </a:extLst>
              </a:tr>
            </a:tbl>
          </a:graphicData>
        </a:graphic>
      </p:graphicFrame>
    </p:spTree>
    <p:custDataLst>
      <p:tags r:id="rId1"/>
    </p:custDataLst>
    <p:extLst>
      <p:ext uri="{BB962C8B-B14F-4D97-AF65-F5344CB8AC3E}">
        <p14:creationId xmlns:p14="http://schemas.microsoft.com/office/powerpoint/2010/main" val="1116090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2E0C42A-24DB-44D1-9929-9D10198636A4}"/>
              </a:ext>
            </a:extLst>
          </p:cNvPr>
          <p:cNvPicPr>
            <a:picLocks noChangeAspect="1"/>
          </p:cNvPicPr>
          <p:nvPr/>
        </p:nvPicPr>
        <p:blipFill>
          <a:blip r:embed="rId3"/>
          <a:stretch>
            <a:fillRect/>
          </a:stretch>
        </p:blipFill>
        <p:spPr>
          <a:xfrm>
            <a:off x="0" y="229458"/>
            <a:ext cx="2900365" cy="1087637"/>
          </a:xfrm>
          <a:prstGeom prst="rect">
            <a:avLst/>
          </a:prstGeom>
        </p:spPr>
      </p:pic>
      <p:graphicFrame>
        <p:nvGraphicFramePr>
          <p:cNvPr id="4" name="Table 7">
            <a:extLst>
              <a:ext uri="{FF2B5EF4-FFF2-40B4-BE49-F238E27FC236}">
                <a16:creationId xmlns:a16="http://schemas.microsoft.com/office/drawing/2014/main" id="{839C36B5-5A80-477E-BB54-F730CECF15D0}"/>
              </a:ext>
            </a:extLst>
          </p:cNvPr>
          <p:cNvGraphicFramePr>
            <a:graphicFrameLocks noGrp="1"/>
          </p:cNvGraphicFramePr>
          <p:nvPr>
            <p:extLst>
              <p:ext uri="{D42A27DB-BD31-4B8C-83A1-F6EECF244321}">
                <p14:modId xmlns:p14="http://schemas.microsoft.com/office/powerpoint/2010/main" val="3264778035"/>
              </p:ext>
            </p:extLst>
          </p:nvPr>
        </p:nvGraphicFramePr>
        <p:xfrm>
          <a:off x="535780" y="2245740"/>
          <a:ext cx="11120440" cy="741680"/>
        </p:xfrm>
        <a:graphic>
          <a:graphicData uri="http://schemas.openxmlformats.org/drawingml/2006/table">
            <a:tbl>
              <a:tblPr firstRow="1" bandRow="1">
                <a:tableStyleId>{00A15C55-8517-42AA-B614-E9B94910E393}</a:tableStyleId>
              </a:tblPr>
              <a:tblGrid>
                <a:gridCol w="676279">
                  <a:extLst>
                    <a:ext uri="{9D8B030D-6E8A-4147-A177-3AD203B41FA5}">
                      <a16:colId xmlns:a16="http://schemas.microsoft.com/office/drawing/2014/main" val="3405649589"/>
                    </a:ext>
                  </a:extLst>
                </a:gridCol>
                <a:gridCol w="10444161">
                  <a:extLst>
                    <a:ext uri="{9D8B030D-6E8A-4147-A177-3AD203B41FA5}">
                      <a16:colId xmlns:a16="http://schemas.microsoft.com/office/drawing/2014/main" val="3836473140"/>
                    </a:ext>
                  </a:extLst>
                </a:gridCol>
              </a:tblGrid>
              <a:tr h="370840">
                <a:tc>
                  <a:txBody>
                    <a:bodyPr/>
                    <a:lstStyle/>
                    <a:p>
                      <a:r>
                        <a:rPr lang="en-US" dirty="0">
                          <a:solidFill>
                            <a:schemeClr val="tx1"/>
                          </a:solidFill>
                        </a:rPr>
                        <a:t>9.</a:t>
                      </a:r>
                      <a:endParaRPr lang="en-ZA" dirty="0">
                        <a:solidFill>
                          <a:schemeClr val="tx1"/>
                        </a:solidFill>
                      </a:endParaRPr>
                    </a:p>
                  </a:txBody>
                  <a:tcPr/>
                </a:tc>
                <a:tc>
                  <a:txBody>
                    <a:bodyPr/>
                    <a:lstStyle/>
                    <a:p>
                      <a:r>
                        <a:rPr lang="en-US" dirty="0">
                          <a:solidFill>
                            <a:schemeClr val="tx1"/>
                          </a:solidFill>
                        </a:rPr>
                        <a:t>Does the program track learners’ scores?</a:t>
                      </a:r>
                      <a:endParaRPr lang="en-ZA" dirty="0">
                        <a:solidFill>
                          <a:schemeClr val="tx1"/>
                        </a:solidFill>
                      </a:endParaRPr>
                    </a:p>
                  </a:txBody>
                  <a:tcPr/>
                </a:tc>
                <a:extLst>
                  <a:ext uri="{0D108BD9-81ED-4DB2-BD59-A6C34878D82A}">
                    <a16:rowId xmlns:a16="http://schemas.microsoft.com/office/drawing/2014/main" val="3560848011"/>
                  </a:ext>
                </a:extLst>
              </a:tr>
              <a:tr h="370840">
                <a:tc gridSpan="2">
                  <a:txBody>
                    <a:bodyPr/>
                    <a:lstStyle/>
                    <a:p>
                      <a:r>
                        <a:rPr lang="en-US" dirty="0"/>
                        <a:t>Teachers are able to monitor their learners’ progress, responses and grades. </a:t>
                      </a:r>
                      <a:endParaRPr lang="en-ZA" dirty="0"/>
                    </a:p>
                  </a:txBody>
                  <a:tcPr/>
                </a:tc>
                <a:tc hMerge="1">
                  <a:txBody>
                    <a:bodyPr/>
                    <a:lstStyle/>
                    <a:p>
                      <a:r>
                        <a:rPr lang="en-US" dirty="0"/>
                        <a:t>Does it keep track of the total time each learner spends on an exercise?</a:t>
                      </a:r>
                    </a:p>
                    <a:p>
                      <a:r>
                        <a:rPr lang="en-US" dirty="0"/>
                        <a:t>Does it chart the progress of learners?</a:t>
                      </a:r>
                      <a:endParaRPr lang="en-ZA" dirty="0"/>
                    </a:p>
                  </a:txBody>
                  <a:tcPr/>
                </a:tc>
                <a:extLst>
                  <a:ext uri="{0D108BD9-81ED-4DB2-BD59-A6C34878D82A}">
                    <a16:rowId xmlns:a16="http://schemas.microsoft.com/office/drawing/2014/main" val="3016351169"/>
                  </a:ext>
                </a:extLst>
              </a:tr>
            </a:tbl>
          </a:graphicData>
        </a:graphic>
      </p:graphicFrame>
      <p:graphicFrame>
        <p:nvGraphicFramePr>
          <p:cNvPr id="6" name="Table 2">
            <a:extLst>
              <a:ext uri="{FF2B5EF4-FFF2-40B4-BE49-F238E27FC236}">
                <a16:creationId xmlns:a16="http://schemas.microsoft.com/office/drawing/2014/main" id="{2AD93CAB-F4C6-449B-A913-671342366403}"/>
              </a:ext>
            </a:extLst>
          </p:cNvPr>
          <p:cNvGraphicFramePr>
            <a:graphicFrameLocks noGrp="1"/>
          </p:cNvGraphicFramePr>
          <p:nvPr>
            <p:extLst>
              <p:ext uri="{D42A27DB-BD31-4B8C-83A1-F6EECF244321}">
                <p14:modId xmlns:p14="http://schemas.microsoft.com/office/powerpoint/2010/main" val="408173018"/>
              </p:ext>
            </p:extLst>
          </p:nvPr>
        </p:nvGraphicFramePr>
        <p:xfrm>
          <a:off x="535780" y="1237599"/>
          <a:ext cx="11120440" cy="741680"/>
        </p:xfrm>
        <a:graphic>
          <a:graphicData uri="http://schemas.openxmlformats.org/drawingml/2006/table">
            <a:tbl>
              <a:tblPr firstRow="1" bandRow="1">
                <a:tableStyleId>{00A15C55-8517-42AA-B614-E9B94910E393}</a:tableStyleId>
              </a:tblPr>
              <a:tblGrid>
                <a:gridCol w="676279">
                  <a:extLst>
                    <a:ext uri="{9D8B030D-6E8A-4147-A177-3AD203B41FA5}">
                      <a16:colId xmlns:a16="http://schemas.microsoft.com/office/drawing/2014/main" val="3141061708"/>
                    </a:ext>
                  </a:extLst>
                </a:gridCol>
                <a:gridCol w="10444161">
                  <a:extLst>
                    <a:ext uri="{9D8B030D-6E8A-4147-A177-3AD203B41FA5}">
                      <a16:colId xmlns:a16="http://schemas.microsoft.com/office/drawing/2014/main" val="37515519"/>
                    </a:ext>
                  </a:extLst>
                </a:gridCol>
              </a:tblGrid>
              <a:tr h="370840">
                <a:tc>
                  <a:txBody>
                    <a:bodyPr/>
                    <a:lstStyle/>
                    <a:p>
                      <a:r>
                        <a:rPr lang="en-US" dirty="0">
                          <a:solidFill>
                            <a:schemeClr val="tx1"/>
                          </a:solidFill>
                        </a:rPr>
                        <a:t>7.</a:t>
                      </a:r>
                      <a:endParaRPr lang="en-ZA" dirty="0">
                        <a:solidFill>
                          <a:schemeClr val="tx1"/>
                        </a:solidFill>
                      </a:endParaRPr>
                    </a:p>
                  </a:txBody>
                  <a:tcPr/>
                </a:tc>
                <a:tc>
                  <a:txBody>
                    <a:bodyPr/>
                    <a:lstStyle/>
                    <a:p>
                      <a:r>
                        <a:rPr lang="en-US" dirty="0">
                          <a:solidFill>
                            <a:schemeClr val="tx1"/>
                          </a:solidFill>
                        </a:rPr>
                        <a:t>Does the program provide opportunities for pair work, group work and individual work?</a:t>
                      </a:r>
                      <a:endParaRPr lang="en-ZA" dirty="0">
                        <a:solidFill>
                          <a:schemeClr val="tx1"/>
                        </a:solidFill>
                      </a:endParaRPr>
                    </a:p>
                  </a:txBody>
                  <a:tcPr/>
                </a:tc>
                <a:extLst>
                  <a:ext uri="{0D108BD9-81ED-4DB2-BD59-A6C34878D82A}">
                    <a16:rowId xmlns:a16="http://schemas.microsoft.com/office/drawing/2014/main" val="1579491335"/>
                  </a:ext>
                </a:extLst>
              </a:tr>
              <a:tr h="370840">
                <a:tc gridSpan="2">
                  <a:txBody>
                    <a:bodyPr/>
                    <a:lstStyle/>
                    <a:p>
                      <a:r>
                        <a:rPr lang="en-US" dirty="0" err="1">
                          <a:solidFill>
                            <a:schemeClr val="tx1"/>
                          </a:solidFill>
                        </a:rPr>
                        <a:t>Edpuzzle</a:t>
                      </a:r>
                      <a:r>
                        <a:rPr lang="en-US" dirty="0">
                          <a:solidFill>
                            <a:schemeClr val="tx1"/>
                          </a:solidFill>
                        </a:rPr>
                        <a:t> is best suited to individual or pair work.</a:t>
                      </a:r>
                      <a:endParaRPr lang="en-ZA" dirty="0">
                        <a:solidFill>
                          <a:schemeClr val="tx1"/>
                        </a:solidFill>
                      </a:endParaRPr>
                    </a:p>
                  </a:txBody>
                  <a:tcPr/>
                </a:tc>
                <a:tc hMerge="1">
                  <a:txBody>
                    <a:bodyPr/>
                    <a:lstStyle/>
                    <a:p>
                      <a:endParaRPr lang="en-ZA" dirty="0">
                        <a:solidFill>
                          <a:schemeClr val="tx1"/>
                        </a:solidFill>
                      </a:endParaRPr>
                    </a:p>
                  </a:txBody>
                  <a:tcPr/>
                </a:tc>
                <a:extLst>
                  <a:ext uri="{0D108BD9-81ED-4DB2-BD59-A6C34878D82A}">
                    <a16:rowId xmlns:a16="http://schemas.microsoft.com/office/drawing/2014/main" val="1702094277"/>
                  </a:ext>
                </a:extLst>
              </a:tr>
            </a:tbl>
          </a:graphicData>
        </a:graphic>
      </p:graphicFrame>
      <p:graphicFrame>
        <p:nvGraphicFramePr>
          <p:cNvPr id="8" name="Table 7">
            <a:extLst>
              <a:ext uri="{FF2B5EF4-FFF2-40B4-BE49-F238E27FC236}">
                <a16:creationId xmlns:a16="http://schemas.microsoft.com/office/drawing/2014/main" id="{9C665E8D-87FD-4E78-B9FA-06863DF08CA2}"/>
              </a:ext>
            </a:extLst>
          </p:cNvPr>
          <p:cNvGraphicFramePr>
            <a:graphicFrameLocks noGrp="1"/>
          </p:cNvGraphicFramePr>
          <p:nvPr>
            <p:extLst>
              <p:ext uri="{D42A27DB-BD31-4B8C-83A1-F6EECF244321}">
                <p14:modId xmlns:p14="http://schemas.microsoft.com/office/powerpoint/2010/main" val="1592972504"/>
              </p:ext>
            </p:extLst>
          </p:nvPr>
        </p:nvGraphicFramePr>
        <p:xfrm>
          <a:off x="535780" y="3253881"/>
          <a:ext cx="11120440" cy="1285240"/>
        </p:xfrm>
        <a:graphic>
          <a:graphicData uri="http://schemas.openxmlformats.org/drawingml/2006/table">
            <a:tbl>
              <a:tblPr firstRow="1" bandRow="1">
                <a:tableStyleId>{00A15C55-8517-42AA-B614-E9B94910E393}</a:tableStyleId>
              </a:tblPr>
              <a:tblGrid>
                <a:gridCol w="676279">
                  <a:extLst>
                    <a:ext uri="{9D8B030D-6E8A-4147-A177-3AD203B41FA5}">
                      <a16:colId xmlns:a16="http://schemas.microsoft.com/office/drawing/2014/main" val="3405649589"/>
                    </a:ext>
                  </a:extLst>
                </a:gridCol>
                <a:gridCol w="10444161">
                  <a:extLst>
                    <a:ext uri="{9D8B030D-6E8A-4147-A177-3AD203B41FA5}">
                      <a16:colId xmlns:a16="http://schemas.microsoft.com/office/drawing/2014/main" val="3836473140"/>
                    </a:ext>
                  </a:extLst>
                </a:gridCol>
              </a:tblGrid>
              <a:tr h="370840">
                <a:tc>
                  <a:txBody>
                    <a:bodyPr/>
                    <a:lstStyle/>
                    <a:p>
                      <a:r>
                        <a:rPr lang="en-US" dirty="0">
                          <a:solidFill>
                            <a:schemeClr val="tx1"/>
                          </a:solidFill>
                        </a:rPr>
                        <a:t>10.</a:t>
                      </a:r>
                      <a:endParaRPr lang="en-ZA" dirty="0">
                        <a:solidFill>
                          <a:schemeClr val="tx1"/>
                        </a:solidFill>
                      </a:endParaRPr>
                    </a:p>
                  </a:txBody>
                  <a:tcPr/>
                </a:tc>
                <a:tc>
                  <a:txBody>
                    <a:bodyPr/>
                    <a:lstStyle/>
                    <a:p>
                      <a:r>
                        <a:rPr lang="en-US" dirty="0">
                          <a:solidFill>
                            <a:schemeClr val="tx1"/>
                          </a:solidFill>
                        </a:rPr>
                        <a:t>What kind of activities does the software provide?</a:t>
                      </a:r>
                      <a:endParaRPr lang="en-ZA" dirty="0">
                        <a:solidFill>
                          <a:schemeClr val="tx1"/>
                        </a:solidFill>
                      </a:endParaRPr>
                    </a:p>
                  </a:txBody>
                  <a:tcPr/>
                </a:tc>
                <a:extLst>
                  <a:ext uri="{0D108BD9-81ED-4DB2-BD59-A6C34878D82A}">
                    <a16:rowId xmlns:a16="http://schemas.microsoft.com/office/drawing/2014/main" val="3560848011"/>
                  </a:ext>
                </a:extLst>
              </a:tr>
              <a:tr h="370840">
                <a:tc gridSpan="2">
                  <a:txBody>
                    <a:bodyPr/>
                    <a:lstStyle/>
                    <a:p>
                      <a:r>
                        <a:rPr lang="en-US" dirty="0"/>
                        <a:t>In </a:t>
                      </a:r>
                      <a:r>
                        <a:rPr lang="en-US" dirty="0" err="1"/>
                        <a:t>Edpuzzle</a:t>
                      </a:r>
                      <a:r>
                        <a:rPr lang="en-US" dirty="0"/>
                        <a:t> you are able to add open-ended questions and multiple-choice questions. </a:t>
                      </a:r>
                    </a:p>
                    <a:p>
                      <a:r>
                        <a:rPr lang="en-US" dirty="0"/>
                        <a:t>The type of activity will depend largely on the video selected. The questions that one embeds in a video could be seen as a knowledge check quiz, questions relating to a simulation or tutorial or a drill-and-practice type of exercise. </a:t>
                      </a:r>
                      <a:endParaRPr lang="en-ZA" dirty="0"/>
                    </a:p>
                  </a:txBody>
                  <a:tcPr/>
                </a:tc>
                <a:tc hMerge="1">
                  <a:txBody>
                    <a:bodyPr/>
                    <a:lstStyle/>
                    <a:p>
                      <a:r>
                        <a:rPr lang="en-US" dirty="0"/>
                        <a:t>Does it keep track of the total time each learner spends on an exercise?</a:t>
                      </a:r>
                    </a:p>
                    <a:p>
                      <a:r>
                        <a:rPr lang="en-US" dirty="0"/>
                        <a:t>Does it chart the progress of learners?</a:t>
                      </a:r>
                      <a:endParaRPr lang="en-ZA" dirty="0"/>
                    </a:p>
                  </a:txBody>
                  <a:tcPr/>
                </a:tc>
                <a:extLst>
                  <a:ext uri="{0D108BD9-81ED-4DB2-BD59-A6C34878D82A}">
                    <a16:rowId xmlns:a16="http://schemas.microsoft.com/office/drawing/2014/main" val="3016351169"/>
                  </a:ext>
                </a:extLst>
              </a:tr>
            </a:tbl>
          </a:graphicData>
        </a:graphic>
      </p:graphicFrame>
    </p:spTree>
    <p:custDataLst>
      <p:tags r:id="rId1"/>
    </p:custDataLst>
    <p:extLst>
      <p:ext uri="{BB962C8B-B14F-4D97-AF65-F5344CB8AC3E}">
        <p14:creationId xmlns:p14="http://schemas.microsoft.com/office/powerpoint/2010/main" val="358556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1" name="Freeform: Shape 2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42D966F9-107B-4F06-B85C-B41B2AFD1260}"/>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kern="1200">
                <a:solidFill>
                  <a:srgbClr val="080808"/>
                </a:solidFill>
                <a:latin typeface="+mj-lt"/>
                <a:ea typeface="+mj-ea"/>
                <a:cs typeface="+mj-cs"/>
              </a:rPr>
              <a:t>Activity 3: The Lesson Plan in a South African Context</a:t>
            </a:r>
          </a:p>
        </p:txBody>
      </p:sp>
      <p:sp>
        <p:nvSpPr>
          <p:cNvPr id="25" name="Freeform: Shape 2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ustDataLst>
      <p:tags r:id="rId1"/>
    </p:custDataLst>
    <p:extLst>
      <p:ext uri="{BB962C8B-B14F-4D97-AF65-F5344CB8AC3E}">
        <p14:creationId xmlns:p14="http://schemas.microsoft.com/office/powerpoint/2010/main" val="157901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application, table&#10;&#10;Description automatically generated">
            <a:extLst>
              <a:ext uri="{FF2B5EF4-FFF2-40B4-BE49-F238E27FC236}">
                <a16:creationId xmlns:a16="http://schemas.microsoft.com/office/drawing/2014/main" id="{6EC92367-F854-4B22-91C3-6CE17528DBC6}"/>
              </a:ext>
            </a:extLst>
          </p:cNvPr>
          <p:cNvPicPr>
            <a:picLocks noChangeAspect="1"/>
          </p:cNvPicPr>
          <p:nvPr/>
        </p:nvPicPr>
        <p:blipFill>
          <a:blip r:embed="rId3"/>
          <a:stretch>
            <a:fillRect/>
          </a:stretch>
        </p:blipFill>
        <p:spPr>
          <a:xfrm>
            <a:off x="2266014" y="434824"/>
            <a:ext cx="7096899" cy="5571065"/>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EC3E43A-5782-40D0-B7DC-153FBF4622FD}"/>
              </a:ext>
            </a:extLst>
          </p:cNvPr>
          <p:cNvSpPr txBox="1"/>
          <p:nvPr/>
        </p:nvSpPr>
        <p:spPr>
          <a:xfrm>
            <a:off x="9500090" y="4321091"/>
            <a:ext cx="2128837" cy="1477328"/>
          </a:xfrm>
          <a:prstGeom prst="rect">
            <a:avLst/>
          </a:prstGeom>
          <a:noFill/>
        </p:spPr>
        <p:txBody>
          <a:bodyPr wrap="square" rtlCol="0">
            <a:spAutoFit/>
          </a:bodyPr>
          <a:lstStyle/>
          <a:p>
            <a:r>
              <a:rPr lang="en-US" dirty="0"/>
              <a:t>Find the template in </a:t>
            </a:r>
            <a:r>
              <a:rPr lang="en-US" i="1" dirty="0"/>
              <a:t>More Resources &gt; POE Resources &gt; POE Lesson Plan Template</a:t>
            </a:r>
            <a:endParaRPr lang="en-ZA" i="1" dirty="0"/>
          </a:p>
        </p:txBody>
      </p:sp>
      <p:sp>
        <p:nvSpPr>
          <p:cNvPr id="11" name="TextBox 10">
            <a:extLst>
              <a:ext uri="{FF2B5EF4-FFF2-40B4-BE49-F238E27FC236}">
                <a16:creationId xmlns:a16="http://schemas.microsoft.com/office/drawing/2014/main" id="{370C23AA-C751-4A1F-9525-C3C3D9A3DF86}"/>
              </a:ext>
            </a:extLst>
          </p:cNvPr>
          <p:cNvSpPr txBox="1"/>
          <p:nvPr/>
        </p:nvSpPr>
        <p:spPr>
          <a:xfrm>
            <a:off x="125219" y="1856317"/>
            <a:ext cx="1760731" cy="1477328"/>
          </a:xfrm>
          <a:prstGeom prst="rect">
            <a:avLst/>
          </a:prstGeom>
          <a:noFill/>
        </p:spPr>
        <p:txBody>
          <a:bodyPr wrap="square" rtlCol="0">
            <a:spAutoFit/>
          </a:bodyPr>
          <a:lstStyle/>
          <a:p>
            <a:r>
              <a:rPr lang="en-US" b="1" dirty="0">
                <a:solidFill>
                  <a:srgbClr val="FF0000"/>
                </a:solidFill>
              </a:rPr>
              <a:t>Please make sure you’re using the correct template. </a:t>
            </a:r>
            <a:endParaRPr lang="en-ZA" b="1" i="1" dirty="0">
              <a:solidFill>
                <a:srgbClr val="FF0000"/>
              </a:solidFill>
            </a:endParaRPr>
          </a:p>
        </p:txBody>
      </p:sp>
      <p:cxnSp>
        <p:nvCxnSpPr>
          <p:cNvPr id="3" name="Straight Arrow Connector 2">
            <a:extLst>
              <a:ext uri="{FF2B5EF4-FFF2-40B4-BE49-F238E27FC236}">
                <a16:creationId xmlns:a16="http://schemas.microsoft.com/office/drawing/2014/main" id="{A7F38CC3-3C63-45E2-99D4-D06025EDC6FF}"/>
              </a:ext>
            </a:extLst>
          </p:cNvPr>
          <p:cNvCxnSpPr/>
          <p:nvPr/>
        </p:nvCxnSpPr>
        <p:spPr>
          <a:xfrm>
            <a:off x="1328738" y="2800350"/>
            <a:ext cx="8001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59252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A4B613D-3380-47D6-BA0C-1AB48AAB271D}"/>
              </a:ext>
            </a:extLst>
          </p:cNvPr>
          <p:cNvPicPr>
            <a:picLocks noChangeAspect="1"/>
          </p:cNvPicPr>
          <p:nvPr/>
        </p:nvPicPr>
        <p:blipFill>
          <a:blip r:embed="rId3"/>
          <a:stretch>
            <a:fillRect/>
          </a:stretch>
        </p:blipFill>
        <p:spPr>
          <a:xfrm>
            <a:off x="180666" y="0"/>
            <a:ext cx="11449360" cy="6777832"/>
          </a:xfrm>
          <a:prstGeom prst="rect">
            <a:avLst/>
          </a:prstGeom>
        </p:spPr>
      </p:pic>
      <p:sp>
        <p:nvSpPr>
          <p:cNvPr id="4" name="TextBox 3">
            <a:extLst>
              <a:ext uri="{FF2B5EF4-FFF2-40B4-BE49-F238E27FC236}">
                <a16:creationId xmlns:a16="http://schemas.microsoft.com/office/drawing/2014/main" id="{3863AF2C-7BA2-40A9-875F-D5AE628EC86B}"/>
              </a:ext>
            </a:extLst>
          </p:cNvPr>
          <p:cNvSpPr txBox="1"/>
          <p:nvPr/>
        </p:nvSpPr>
        <p:spPr>
          <a:xfrm>
            <a:off x="10425117" y="361026"/>
            <a:ext cx="1328737" cy="369332"/>
          </a:xfrm>
          <a:prstGeom prst="rect">
            <a:avLst/>
          </a:prstGeom>
          <a:noFill/>
        </p:spPr>
        <p:txBody>
          <a:bodyPr wrap="square" rtlCol="0">
            <a:spAutoFit/>
          </a:bodyPr>
          <a:lstStyle/>
          <a:p>
            <a:r>
              <a:rPr lang="en-US" b="1" dirty="0">
                <a:highlight>
                  <a:srgbClr val="00FFFF"/>
                </a:highlight>
              </a:rPr>
              <a:t>ACTIVITY 3</a:t>
            </a:r>
            <a:endParaRPr lang="en-ZA" b="1" dirty="0">
              <a:highlight>
                <a:srgbClr val="00FFFF"/>
              </a:highlight>
            </a:endParaRPr>
          </a:p>
        </p:txBody>
      </p:sp>
    </p:spTree>
    <p:custDataLst>
      <p:tags r:id="rId1"/>
    </p:custDataLst>
    <p:extLst>
      <p:ext uri="{BB962C8B-B14F-4D97-AF65-F5344CB8AC3E}">
        <p14:creationId xmlns:p14="http://schemas.microsoft.com/office/powerpoint/2010/main" val="4003774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11766E-5BCB-44A2-9018-A99C6E1B04F2}"/>
              </a:ext>
            </a:extLst>
          </p:cNvPr>
          <p:cNvPicPr>
            <a:picLocks noChangeAspect="1"/>
          </p:cNvPicPr>
          <p:nvPr/>
        </p:nvPicPr>
        <p:blipFill>
          <a:blip r:embed="rId3"/>
          <a:stretch>
            <a:fillRect/>
          </a:stretch>
        </p:blipFill>
        <p:spPr>
          <a:xfrm>
            <a:off x="730084" y="502451"/>
            <a:ext cx="10731832" cy="6068728"/>
          </a:xfrm>
          <a:prstGeom prst="rect">
            <a:avLst/>
          </a:prstGeom>
        </p:spPr>
      </p:pic>
      <p:sp>
        <p:nvSpPr>
          <p:cNvPr id="4" name="TextBox 3">
            <a:extLst>
              <a:ext uri="{FF2B5EF4-FFF2-40B4-BE49-F238E27FC236}">
                <a16:creationId xmlns:a16="http://schemas.microsoft.com/office/drawing/2014/main" id="{3863AF2C-7BA2-40A9-875F-D5AE628EC86B}"/>
              </a:ext>
            </a:extLst>
          </p:cNvPr>
          <p:cNvSpPr txBox="1"/>
          <p:nvPr/>
        </p:nvSpPr>
        <p:spPr>
          <a:xfrm>
            <a:off x="10467979" y="286821"/>
            <a:ext cx="1328737" cy="369332"/>
          </a:xfrm>
          <a:prstGeom prst="rect">
            <a:avLst/>
          </a:prstGeom>
          <a:noFill/>
        </p:spPr>
        <p:txBody>
          <a:bodyPr wrap="square" rtlCol="0">
            <a:spAutoFit/>
          </a:bodyPr>
          <a:lstStyle/>
          <a:p>
            <a:r>
              <a:rPr lang="en-US" b="1" dirty="0">
                <a:highlight>
                  <a:srgbClr val="00FFFF"/>
                </a:highlight>
              </a:rPr>
              <a:t>ACTIVITY 3</a:t>
            </a:r>
            <a:endParaRPr lang="en-ZA" b="1" dirty="0">
              <a:highlight>
                <a:srgbClr val="00FFFF"/>
              </a:highlight>
            </a:endParaRPr>
          </a:p>
        </p:txBody>
      </p:sp>
    </p:spTree>
    <p:custDataLst>
      <p:tags r:id="rId1"/>
    </p:custDataLst>
    <p:extLst>
      <p:ext uri="{BB962C8B-B14F-4D97-AF65-F5344CB8AC3E}">
        <p14:creationId xmlns:p14="http://schemas.microsoft.com/office/powerpoint/2010/main" val="1717833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887B-BE0F-4D1E-A731-0B114B06154F}"/>
              </a:ext>
            </a:extLst>
          </p:cNvPr>
          <p:cNvSpPr>
            <a:spLocks noGrp="1"/>
          </p:cNvSpPr>
          <p:nvPr>
            <p:ph type="title"/>
          </p:nvPr>
        </p:nvSpPr>
        <p:spPr>
          <a:xfrm>
            <a:off x="484214" y="48410"/>
            <a:ext cx="4944152" cy="1622321"/>
          </a:xfrm>
        </p:spPr>
        <p:txBody>
          <a:bodyPr>
            <a:normAutofit/>
          </a:bodyPr>
          <a:lstStyle/>
          <a:p>
            <a:r>
              <a:rPr lang="en-US" sz="4800" dirty="0"/>
              <a:t>Activity 3 Checklist</a:t>
            </a:r>
            <a:endParaRPr lang="en-ZA" sz="4800" dirty="0"/>
          </a:p>
        </p:txBody>
      </p:sp>
      <p:sp>
        <p:nvSpPr>
          <p:cNvPr id="3" name="Content Placeholder 2">
            <a:extLst>
              <a:ext uri="{FF2B5EF4-FFF2-40B4-BE49-F238E27FC236}">
                <a16:creationId xmlns:a16="http://schemas.microsoft.com/office/drawing/2014/main" id="{9E4AD82A-7BBA-431B-897D-B27B3B0E3B73}"/>
              </a:ext>
            </a:extLst>
          </p:cNvPr>
          <p:cNvSpPr>
            <a:spLocks noGrp="1"/>
          </p:cNvSpPr>
          <p:nvPr>
            <p:ph idx="1"/>
          </p:nvPr>
        </p:nvSpPr>
        <p:spPr>
          <a:xfrm>
            <a:off x="484214" y="1400175"/>
            <a:ext cx="4944151" cy="5200649"/>
          </a:xfrm>
        </p:spPr>
        <p:txBody>
          <a:bodyPr>
            <a:noAutofit/>
          </a:bodyPr>
          <a:lstStyle/>
          <a:p>
            <a:pPr algn="just">
              <a:lnSpc>
                <a:spcPct val="100000"/>
              </a:lnSpc>
              <a:buFont typeface="Wingdings" panose="05000000000000000000" pitchFamily="2" charset="2"/>
              <a:buChar char="q"/>
            </a:pPr>
            <a:r>
              <a:rPr lang="en-US" sz="1600" dirty="0"/>
              <a:t> Subject, Topic, Grade and Learning Outcomes match CAPS requirements.</a:t>
            </a:r>
          </a:p>
          <a:p>
            <a:pPr algn="just">
              <a:lnSpc>
                <a:spcPct val="100000"/>
              </a:lnSpc>
              <a:buFont typeface="Wingdings" panose="05000000000000000000" pitchFamily="2" charset="2"/>
              <a:buChar char="q"/>
            </a:pPr>
            <a:r>
              <a:rPr lang="en-US" sz="1600" dirty="0"/>
              <a:t> Comprehensive summary of the teaching strategy/method.</a:t>
            </a:r>
          </a:p>
          <a:p>
            <a:pPr algn="just">
              <a:lnSpc>
                <a:spcPct val="100000"/>
              </a:lnSpc>
              <a:buFont typeface="Wingdings" panose="05000000000000000000" pitchFamily="2" charset="2"/>
              <a:buChar char="q"/>
            </a:pPr>
            <a:r>
              <a:rPr lang="en-US" sz="1600" dirty="0"/>
              <a:t> Comprehensive list of resources required to achieve LOs</a:t>
            </a:r>
          </a:p>
          <a:p>
            <a:pPr algn="just">
              <a:lnSpc>
                <a:spcPct val="100000"/>
              </a:lnSpc>
              <a:buFont typeface="Wingdings" panose="05000000000000000000" pitchFamily="2" charset="2"/>
              <a:buChar char="q"/>
            </a:pPr>
            <a:r>
              <a:rPr lang="en-US" sz="1600" dirty="0"/>
              <a:t> Contextual consideration describes how technology achieved the LOs</a:t>
            </a:r>
          </a:p>
          <a:p>
            <a:pPr algn="just">
              <a:lnSpc>
                <a:spcPct val="100000"/>
              </a:lnSpc>
              <a:buFont typeface="Wingdings" panose="05000000000000000000" pitchFamily="2" charset="2"/>
              <a:buChar char="q"/>
            </a:pPr>
            <a:r>
              <a:rPr lang="en-US" sz="1600" dirty="0"/>
              <a:t> Comprehensive pedagogical justification on the use of tech tools.</a:t>
            </a:r>
          </a:p>
          <a:p>
            <a:pPr algn="just">
              <a:lnSpc>
                <a:spcPct val="100000"/>
              </a:lnSpc>
              <a:buFont typeface="Wingdings" panose="05000000000000000000" pitchFamily="2" charset="2"/>
              <a:buChar char="q"/>
            </a:pPr>
            <a:r>
              <a:rPr lang="en-US" sz="1600" dirty="0"/>
              <a:t> A min of 5 teacher &amp; learner activities that include ICT integration in at least 3 activities.</a:t>
            </a:r>
          </a:p>
          <a:p>
            <a:pPr algn="just">
              <a:lnSpc>
                <a:spcPct val="100000"/>
              </a:lnSpc>
              <a:buFont typeface="Wingdings" panose="05000000000000000000" pitchFamily="2" charset="2"/>
              <a:buChar char="q"/>
            </a:pPr>
            <a:r>
              <a:rPr lang="en-US" sz="1600" dirty="0"/>
              <a:t> Homework includes tech tools to achieve LOs.</a:t>
            </a:r>
          </a:p>
          <a:p>
            <a:pPr algn="just">
              <a:lnSpc>
                <a:spcPct val="100000"/>
              </a:lnSpc>
              <a:buFont typeface="Wingdings" panose="05000000000000000000" pitchFamily="2" charset="2"/>
              <a:buChar char="q"/>
            </a:pPr>
            <a:r>
              <a:rPr lang="en-US" sz="1600" dirty="0"/>
              <a:t> Assessment describes the marking process.</a:t>
            </a:r>
          </a:p>
          <a:p>
            <a:pPr algn="just">
              <a:lnSpc>
                <a:spcPct val="100000"/>
              </a:lnSpc>
              <a:buFont typeface="Wingdings" panose="05000000000000000000" pitchFamily="2" charset="2"/>
              <a:buChar char="q"/>
            </a:pPr>
            <a:r>
              <a:rPr lang="en-US" sz="1600" dirty="0"/>
              <a:t>Contingency plan describes how the lesson will continue without connectivity.</a:t>
            </a:r>
          </a:p>
          <a:p>
            <a:pPr algn="just">
              <a:lnSpc>
                <a:spcPct val="100000"/>
              </a:lnSpc>
              <a:buFont typeface="Wingdings" panose="05000000000000000000" pitchFamily="2" charset="2"/>
              <a:buChar char="q"/>
            </a:pPr>
            <a:endParaRPr lang="en-ZA" sz="1600" dirty="0"/>
          </a:p>
        </p:txBody>
      </p:sp>
      <p:sp>
        <p:nvSpPr>
          <p:cNvPr id="88" name="Rectangle 21">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application, table&#10;&#10;Description automatically generated">
            <a:extLst>
              <a:ext uri="{FF2B5EF4-FFF2-40B4-BE49-F238E27FC236}">
                <a16:creationId xmlns:a16="http://schemas.microsoft.com/office/drawing/2014/main" id="{5E52F169-9AC0-4B98-848E-2141DA0D2C3D}"/>
              </a:ext>
            </a:extLst>
          </p:cNvPr>
          <p:cNvPicPr>
            <a:picLocks noChangeAspect="1"/>
          </p:cNvPicPr>
          <p:nvPr/>
        </p:nvPicPr>
        <p:blipFill>
          <a:blip r:embed="rId3"/>
          <a:stretch>
            <a:fillRect/>
          </a:stretch>
        </p:blipFill>
        <p:spPr>
          <a:xfrm>
            <a:off x="6904709" y="1670731"/>
            <a:ext cx="4475531" cy="3513291"/>
          </a:xfrm>
          <a:prstGeom prst="rect">
            <a:avLst/>
          </a:prstGeom>
          <a:effectLst/>
        </p:spPr>
      </p:pic>
    </p:spTree>
    <p:custDataLst>
      <p:tags r:id="rId1"/>
    </p:custDataLst>
    <p:extLst>
      <p:ext uri="{BB962C8B-B14F-4D97-AF65-F5344CB8AC3E}">
        <p14:creationId xmlns:p14="http://schemas.microsoft.com/office/powerpoint/2010/main" val="20419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6">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8">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10">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69931" y="-1536286"/>
            <a:ext cx="6135300" cy="6135298"/>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12">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ectangle 14">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4" name="Freeform: Shape 16">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62218BC8-584B-44B7-8916-422E72CCBF96}"/>
              </a:ext>
            </a:extLst>
          </p:cNvPr>
          <p:cNvSpPr>
            <a:spLocks noGrp="1"/>
          </p:cNvSpPr>
          <p:nvPr>
            <p:ph type="title"/>
          </p:nvPr>
        </p:nvSpPr>
        <p:spPr>
          <a:xfrm>
            <a:off x="1116701" y="2452526"/>
            <a:ext cx="4248318" cy="1952947"/>
          </a:xfrm>
          <a:noFill/>
        </p:spPr>
        <p:txBody>
          <a:bodyPr vert="horz" lIns="91440" tIns="45720" rIns="91440" bIns="45720" rtlCol="0" anchor="ctr">
            <a:normAutofit/>
          </a:bodyPr>
          <a:lstStyle/>
          <a:p>
            <a:pPr algn="ctr"/>
            <a:r>
              <a:rPr lang="en-US" sz="3600" kern="1200" dirty="0">
                <a:solidFill>
                  <a:srgbClr val="080808"/>
                </a:solidFill>
                <a:latin typeface="+mj-lt"/>
                <a:ea typeface="+mj-ea"/>
                <a:cs typeface="+mj-cs"/>
              </a:rPr>
              <a:t>Activity 1: Unpacking TPACK</a:t>
            </a:r>
          </a:p>
        </p:txBody>
      </p:sp>
      <p:sp>
        <p:nvSpPr>
          <p:cNvPr id="35" name="Isosceles Triangle 18">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026569" y="0"/>
            <a:ext cx="3216074"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0">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6059" y="4738109"/>
            <a:ext cx="4239780"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57252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54EEFE3-5BB1-4BEE-B50E-3AC37677D5CE}"/>
              </a:ext>
            </a:extLst>
          </p:cNvPr>
          <p:cNvSpPr txBox="1"/>
          <p:nvPr/>
        </p:nvSpPr>
        <p:spPr>
          <a:xfrm>
            <a:off x="1313918" y="1302577"/>
            <a:ext cx="1595441" cy="369332"/>
          </a:xfrm>
          <a:prstGeom prst="rect">
            <a:avLst/>
          </a:prstGeom>
          <a:noFill/>
        </p:spPr>
        <p:txBody>
          <a:bodyPr wrap="square" rtlCol="0">
            <a:spAutoFit/>
          </a:bodyPr>
          <a:lstStyle/>
          <a:p>
            <a:r>
              <a:rPr lang="en-US" b="1" dirty="0">
                <a:highlight>
                  <a:srgbClr val="00FFFF"/>
                </a:highlight>
              </a:rPr>
              <a:t>ACTIVITY 1.1</a:t>
            </a:r>
            <a:endParaRPr lang="en-ZA" b="1" dirty="0">
              <a:highlight>
                <a:srgbClr val="00FFFF"/>
              </a:highlight>
            </a:endParaRPr>
          </a:p>
        </p:txBody>
      </p:sp>
      <p:sp>
        <p:nvSpPr>
          <p:cNvPr id="5" name="TextBox 4">
            <a:extLst>
              <a:ext uri="{FF2B5EF4-FFF2-40B4-BE49-F238E27FC236}">
                <a16:creationId xmlns:a16="http://schemas.microsoft.com/office/drawing/2014/main" id="{DA669264-645D-480E-AC07-F3C5B4BED1B8}"/>
              </a:ext>
            </a:extLst>
          </p:cNvPr>
          <p:cNvSpPr txBox="1"/>
          <p:nvPr/>
        </p:nvSpPr>
        <p:spPr>
          <a:xfrm>
            <a:off x="1313918" y="1743618"/>
            <a:ext cx="9564163" cy="3276282"/>
          </a:xfrm>
          <a:prstGeom prst="rect">
            <a:avLst/>
          </a:prstGeom>
          <a:noFill/>
        </p:spPr>
        <p:txBody>
          <a:bodyPr wrap="square" rtlCol="0">
            <a:spAutoFit/>
          </a:bodyPr>
          <a:lstStyle/>
          <a:p>
            <a:pPr>
              <a:lnSpc>
                <a:spcPct val="150000"/>
              </a:lnSpc>
            </a:pPr>
            <a:r>
              <a:rPr lang="en-US" sz="2000" dirty="0"/>
              <a:t>Explain how TPACK works by providing a definition and examples.</a:t>
            </a:r>
          </a:p>
          <a:p>
            <a:pPr>
              <a:lnSpc>
                <a:spcPct val="150000"/>
              </a:lnSpc>
            </a:pPr>
            <a:endParaRPr lang="en-US" sz="2000" dirty="0"/>
          </a:p>
          <a:p>
            <a:pPr>
              <a:lnSpc>
                <a:spcPct val="150000"/>
              </a:lnSpc>
            </a:pPr>
            <a:r>
              <a:rPr lang="en-US" sz="2000" dirty="0"/>
              <a:t>Note: </a:t>
            </a:r>
          </a:p>
          <a:p>
            <a:pPr marL="342900" indent="-342900">
              <a:lnSpc>
                <a:spcPct val="150000"/>
              </a:lnSpc>
              <a:buFont typeface="+mj-lt"/>
              <a:buAutoNum type="arabicPeriod"/>
            </a:pPr>
            <a:r>
              <a:rPr lang="en-US" sz="2000" dirty="0"/>
              <a:t>Explain all three components: Pedagogical Knowledge, Technological Knowledge, Content Knowledge and the intersections between these three types of knowledge. </a:t>
            </a:r>
          </a:p>
          <a:p>
            <a:pPr marL="342900" indent="-342900">
              <a:lnSpc>
                <a:spcPct val="150000"/>
              </a:lnSpc>
              <a:buFont typeface="+mj-lt"/>
              <a:buAutoNum type="arabicPeriod"/>
            </a:pPr>
            <a:r>
              <a:rPr lang="en-US" sz="2000" dirty="0"/>
              <a:t>Show evidence of research. This means citing multiple reliable sources. </a:t>
            </a:r>
          </a:p>
          <a:p>
            <a:pPr marL="342900" indent="-342900">
              <a:lnSpc>
                <a:spcPct val="150000"/>
              </a:lnSpc>
              <a:buFont typeface="+mj-lt"/>
              <a:buAutoNum type="arabicPeriod"/>
            </a:pPr>
            <a:r>
              <a:rPr lang="en-US" sz="2000" dirty="0"/>
              <a:t>Demonstrate understanding with examples.</a:t>
            </a:r>
          </a:p>
        </p:txBody>
      </p:sp>
      <p:sp>
        <p:nvSpPr>
          <p:cNvPr id="6" name="Rectangle: Rounded Corners 5">
            <a:extLst>
              <a:ext uri="{FF2B5EF4-FFF2-40B4-BE49-F238E27FC236}">
                <a16:creationId xmlns:a16="http://schemas.microsoft.com/office/drawing/2014/main" id="{1C6F8B05-1099-46A3-AD9B-09315B484555}"/>
              </a:ext>
            </a:extLst>
          </p:cNvPr>
          <p:cNvSpPr/>
          <p:nvPr/>
        </p:nvSpPr>
        <p:spPr>
          <a:xfrm>
            <a:off x="921974" y="985633"/>
            <a:ext cx="10348052" cy="456979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3071744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4B182-7607-4355-916E-0EDC04461A0C}"/>
              </a:ext>
            </a:extLst>
          </p:cNvPr>
          <p:cNvSpPr>
            <a:spLocks noGrp="1"/>
          </p:cNvSpPr>
          <p:nvPr>
            <p:ph type="title"/>
          </p:nvPr>
        </p:nvSpPr>
        <p:spPr>
          <a:xfrm>
            <a:off x="649347" y="416975"/>
            <a:ext cx="3505495" cy="1622321"/>
          </a:xfrm>
        </p:spPr>
        <p:txBody>
          <a:bodyPr>
            <a:normAutofit/>
          </a:bodyPr>
          <a:lstStyle/>
          <a:p>
            <a:r>
              <a:rPr lang="en-US" dirty="0"/>
              <a:t>Activity 1.1 Checklist</a:t>
            </a:r>
            <a:endParaRPr lang="en-ZA" dirty="0"/>
          </a:p>
        </p:txBody>
      </p:sp>
      <p:sp>
        <p:nvSpPr>
          <p:cNvPr id="3" name="Content Placeholder 2">
            <a:extLst>
              <a:ext uri="{FF2B5EF4-FFF2-40B4-BE49-F238E27FC236}">
                <a16:creationId xmlns:a16="http://schemas.microsoft.com/office/drawing/2014/main" id="{B549FB61-6634-49AA-B6A5-B641DD7369A1}"/>
              </a:ext>
            </a:extLst>
          </p:cNvPr>
          <p:cNvSpPr>
            <a:spLocks noGrp="1"/>
          </p:cNvSpPr>
          <p:nvPr>
            <p:ph idx="1"/>
          </p:nvPr>
        </p:nvSpPr>
        <p:spPr>
          <a:xfrm>
            <a:off x="648931" y="2039296"/>
            <a:ext cx="3730238" cy="4657725"/>
          </a:xfrm>
        </p:spPr>
        <p:txBody>
          <a:bodyPr>
            <a:normAutofit/>
          </a:bodyPr>
          <a:lstStyle/>
          <a:p>
            <a:pPr>
              <a:buFont typeface="Wingdings" panose="05000000000000000000" pitchFamily="2" charset="2"/>
              <a:buChar char="q"/>
            </a:pPr>
            <a:r>
              <a:rPr lang="en-US" sz="2000" dirty="0"/>
              <a:t> Explained Technological Knowledge (TK)</a:t>
            </a:r>
          </a:p>
          <a:p>
            <a:pPr>
              <a:buFont typeface="Wingdings" panose="05000000000000000000" pitchFamily="2" charset="2"/>
              <a:buChar char="q"/>
            </a:pPr>
            <a:r>
              <a:rPr lang="en-US" sz="2000" dirty="0"/>
              <a:t> Provided an example of TK</a:t>
            </a:r>
          </a:p>
          <a:p>
            <a:pPr>
              <a:buFont typeface="Wingdings" panose="05000000000000000000" pitchFamily="2" charset="2"/>
              <a:buChar char="q"/>
            </a:pPr>
            <a:r>
              <a:rPr lang="en-US" sz="2000" dirty="0"/>
              <a:t> Explained Content Knowledge (CK)</a:t>
            </a:r>
          </a:p>
          <a:p>
            <a:pPr>
              <a:buFont typeface="Wingdings" panose="05000000000000000000" pitchFamily="2" charset="2"/>
              <a:buChar char="q"/>
            </a:pPr>
            <a:r>
              <a:rPr lang="en-US" sz="2000" dirty="0"/>
              <a:t> Provided an example of CK</a:t>
            </a:r>
          </a:p>
          <a:p>
            <a:pPr>
              <a:buFont typeface="Wingdings" panose="05000000000000000000" pitchFamily="2" charset="2"/>
              <a:buChar char="q"/>
            </a:pPr>
            <a:r>
              <a:rPr lang="en-US" sz="2000" dirty="0"/>
              <a:t> Explained Pedagogical Knowledge (PK)</a:t>
            </a:r>
          </a:p>
          <a:p>
            <a:pPr>
              <a:buFont typeface="Wingdings" panose="05000000000000000000" pitchFamily="2" charset="2"/>
              <a:buChar char="q"/>
            </a:pPr>
            <a:r>
              <a:rPr lang="en-US" sz="2000" dirty="0"/>
              <a:t> Provided an example of PK</a:t>
            </a:r>
          </a:p>
          <a:p>
            <a:pPr>
              <a:buFont typeface="Wingdings" panose="05000000000000000000" pitchFamily="2" charset="2"/>
              <a:buChar char="q"/>
            </a:pPr>
            <a:endParaRPr lang="en-ZA" sz="2000" dirty="0"/>
          </a:p>
        </p:txBody>
      </p:sp>
      <p:sp>
        <p:nvSpPr>
          <p:cNvPr id="7"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C2C5548-A2C5-48A6-BABA-02DEE90C3480}"/>
              </a:ext>
            </a:extLst>
          </p:cNvPr>
          <p:cNvPicPr>
            <a:picLocks noChangeAspect="1"/>
          </p:cNvPicPr>
          <p:nvPr/>
        </p:nvPicPr>
        <p:blipFill>
          <a:blip r:embed="rId3"/>
          <a:stretch>
            <a:fillRect/>
          </a:stretch>
        </p:blipFill>
        <p:spPr>
          <a:xfrm>
            <a:off x="5867788" y="807593"/>
            <a:ext cx="5095479" cy="5239568"/>
          </a:xfrm>
          <a:prstGeom prst="rect">
            <a:avLst/>
          </a:prstGeom>
          <a:effectLst/>
        </p:spPr>
      </p:pic>
    </p:spTree>
    <p:custDataLst>
      <p:tags r:id="rId1"/>
    </p:custDataLst>
    <p:extLst>
      <p:ext uri="{BB962C8B-B14F-4D97-AF65-F5344CB8AC3E}">
        <p14:creationId xmlns:p14="http://schemas.microsoft.com/office/powerpoint/2010/main" val="266641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3">
            <a:extLst>
              <a:ext uri="{FF2B5EF4-FFF2-40B4-BE49-F238E27FC236}">
                <a16:creationId xmlns:a16="http://schemas.microsoft.com/office/drawing/2014/main" id="{7F8FAB00-344A-475A-90B3-E7D1EB94AEB3}"/>
              </a:ext>
            </a:extLst>
          </p:cNvPr>
          <p:cNvGraphicFramePr>
            <a:graphicFrameLocks noGrp="1"/>
          </p:cNvGraphicFramePr>
          <p:nvPr>
            <p:extLst>
              <p:ext uri="{D42A27DB-BD31-4B8C-83A1-F6EECF244321}">
                <p14:modId xmlns:p14="http://schemas.microsoft.com/office/powerpoint/2010/main" val="3437983837"/>
              </p:ext>
            </p:extLst>
          </p:nvPr>
        </p:nvGraphicFramePr>
        <p:xfrm>
          <a:off x="1952624" y="1176865"/>
          <a:ext cx="8886825" cy="741680"/>
        </p:xfrm>
        <a:graphic>
          <a:graphicData uri="http://schemas.openxmlformats.org/drawingml/2006/table">
            <a:tbl>
              <a:tblPr firstRow="1" bandRow="1">
                <a:tableStyleId>{5C22544A-7EE6-4342-B048-85BDC9FD1C3A}</a:tableStyleId>
              </a:tblPr>
              <a:tblGrid>
                <a:gridCol w="2962275">
                  <a:extLst>
                    <a:ext uri="{9D8B030D-6E8A-4147-A177-3AD203B41FA5}">
                      <a16:colId xmlns:a16="http://schemas.microsoft.com/office/drawing/2014/main" val="138747932"/>
                    </a:ext>
                  </a:extLst>
                </a:gridCol>
                <a:gridCol w="2962275">
                  <a:extLst>
                    <a:ext uri="{9D8B030D-6E8A-4147-A177-3AD203B41FA5}">
                      <a16:colId xmlns:a16="http://schemas.microsoft.com/office/drawing/2014/main" val="3961960309"/>
                    </a:ext>
                  </a:extLst>
                </a:gridCol>
                <a:gridCol w="2962275">
                  <a:extLst>
                    <a:ext uri="{9D8B030D-6E8A-4147-A177-3AD203B41FA5}">
                      <a16:colId xmlns:a16="http://schemas.microsoft.com/office/drawing/2014/main" val="2520748426"/>
                    </a:ext>
                  </a:extLst>
                </a:gridCol>
              </a:tblGrid>
              <a:tr h="370840">
                <a:tc gridSpan="3">
                  <a:txBody>
                    <a:bodyPr/>
                    <a:lstStyle/>
                    <a:p>
                      <a:pPr algn="ctr"/>
                      <a:r>
                        <a:rPr lang="en-US" dirty="0"/>
                        <a:t>LEARNING OUTCOMES</a:t>
                      </a:r>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077713015"/>
                  </a:ext>
                </a:extLst>
              </a:tr>
              <a:tr h="370840">
                <a:tc>
                  <a:txBody>
                    <a:bodyPr/>
                    <a:lstStyle/>
                    <a:p>
                      <a:pPr algn="ctr"/>
                      <a:r>
                        <a:rPr lang="en-US" dirty="0"/>
                        <a:t>LO1</a:t>
                      </a:r>
                      <a:endParaRPr lang="en-ZA" dirty="0"/>
                    </a:p>
                  </a:txBody>
                  <a:tcPr/>
                </a:tc>
                <a:tc>
                  <a:txBody>
                    <a:bodyPr/>
                    <a:lstStyle/>
                    <a:p>
                      <a:pPr algn="ctr"/>
                      <a:r>
                        <a:rPr lang="en-US" dirty="0"/>
                        <a:t>LO2</a:t>
                      </a:r>
                      <a:endParaRPr lang="en-ZA" dirty="0"/>
                    </a:p>
                  </a:txBody>
                  <a:tcPr/>
                </a:tc>
                <a:tc>
                  <a:txBody>
                    <a:bodyPr/>
                    <a:lstStyle/>
                    <a:p>
                      <a:pPr algn="ctr"/>
                      <a:r>
                        <a:rPr lang="en-US" dirty="0"/>
                        <a:t>LO3</a:t>
                      </a:r>
                      <a:endParaRPr lang="en-ZA" dirty="0"/>
                    </a:p>
                  </a:txBody>
                  <a:tcPr/>
                </a:tc>
                <a:extLst>
                  <a:ext uri="{0D108BD9-81ED-4DB2-BD59-A6C34878D82A}">
                    <a16:rowId xmlns:a16="http://schemas.microsoft.com/office/drawing/2014/main" val="2233637870"/>
                  </a:ext>
                </a:extLst>
              </a:tr>
            </a:tbl>
          </a:graphicData>
        </a:graphic>
      </p:graphicFrame>
      <p:graphicFrame>
        <p:nvGraphicFramePr>
          <p:cNvPr id="15" name="Table 15">
            <a:extLst>
              <a:ext uri="{FF2B5EF4-FFF2-40B4-BE49-F238E27FC236}">
                <a16:creationId xmlns:a16="http://schemas.microsoft.com/office/drawing/2014/main" id="{091D7E8E-2BA0-4FFD-A5AF-0A9706AC1BBA}"/>
              </a:ext>
            </a:extLst>
          </p:cNvPr>
          <p:cNvGraphicFramePr>
            <a:graphicFrameLocks noGrp="1"/>
          </p:cNvGraphicFramePr>
          <p:nvPr>
            <p:extLst>
              <p:ext uri="{D42A27DB-BD31-4B8C-83A1-F6EECF244321}">
                <p14:modId xmlns:p14="http://schemas.microsoft.com/office/powerpoint/2010/main" val="73228216"/>
              </p:ext>
            </p:extLst>
          </p:nvPr>
        </p:nvGraphicFramePr>
        <p:xfrm>
          <a:off x="1952624" y="705378"/>
          <a:ext cx="8886826" cy="370840"/>
        </p:xfrm>
        <a:graphic>
          <a:graphicData uri="http://schemas.openxmlformats.org/drawingml/2006/table">
            <a:tbl>
              <a:tblPr firstRow="1" bandRow="1">
                <a:tableStyleId>{5C22544A-7EE6-4342-B048-85BDC9FD1C3A}</a:tableStyleId>
              </a:tblPr>
              <a:tblGrid>
                <a:gridCol w="8886826">
                  <a:extLst>
                    <a:ext uri="{9D8B030D-6E8A-4147-A177-3AD203B41FA5}">
                      <a16:colId xmlns:a16="http://schemas.microsoft.com/office/drawing/2014/main" val="2846230909"/>
                    </a:ext>
                  </a:extLst>
                </a:gridCol>
              </a:tblGrid>
              <a:tr h="370840">
                <a:tc>
                  <a:txBody>
                    <a:bodyPr/>
                    <a:lstStyle/>
                    <a:p>
                      <a:pPr algn="ctr"/>
                      <a:r>
                        <a:rPr lang="en-US" dirty="0"/>
                        <a:t>TOPIC</a:t>
                      </a:r>
                      <a:endParaRPr lang="en-ZA" dirty="0"/>
                    </a:p>
                  </a:txBody>
                  <a:tcPr/>
                </a:tc>
                <a:extLst>
                  <a:ext uri="{0D108BD9-81ED-4DB2-BD59-A6C34878D82A}">
                    <a16:rowId xmlns:a16="http://schemas.microsoft.com/office/drawing/2014/main" val="2730404070"/>
                  </a:ext>
                </a:extLst>
              </a:tr>
            </a:tbl>
          </a:graphicData>
        </a:graphic>
      </p:graphicFrame>
      <p:graphicFrame>
        <p:nvGraphicFramePr>
          <p:cNvPr id="16" name="Table 13">
            <a:extLst>
              <a:ext uri="{FF2B5EF4-FFF2-40B4-BE49-F238E27FC236}">
                <a16:creationId xmlns:a16="http://schemas.microsoft.com/office/drawing/2014/main" id="{C732880C-7D02-4975-8570-9CD54EE0B1B3}"/>
              </a:ext>
            </a:extLst>
          </p:cNvPr>
          <p:cNvGraphicFramePr>
            <a:graphicFrameLocks noGrp="1"/>
          </p:cNvGraphicFramePr>
          <p:nvPr>
            <p:extLst>
              <p:ext uri="{D42A27DB-BD31-4B8C-83A1-F6EECF244321}">
                <p14:modId xmlns:p14="http://schemas.microsoft.com/office/powerpoint/2010/main" val="3589193505"/>
              </p:ext>
            </p:extLst>
          </p:nvPr>
        </p:nvGraphicFramePr>
        <p:xfrm>
          <a:off x="1952624" y="2272240"/>
          <a:ext cx="8886825" cy="741680"/>
        </p:xfrm>
        <a:graphic>
          <a:graphicData uri="http://schemas.openxmlformats.org/drawingml/2006/table">
            <a:tbl>
              <a:tblPr firstRow="1" bandRow="1">
                <a:tableStyleId>{5C22544A-7EE6-4342-B048-85BDC9FD1C3A}</a:tableStyleId>
              </a:tblPr>
              <a:tblGrid>
                <a:gridCol w="2962275">
                  <a:extLst>
                    <a:ext uri="{9D8B030D-6E8A-4147-A177-3AD203B41FA5}">
                      <a16:colId xmlns:a16="http://schemas.microsoft.com/office/drawing/2014/main" val="138747932"/>
                    </a:ext>
                  </a:extLst>
                </a:gridCol>
                <a:gridCol w="2962275">
                  <a:extLst>
                    <a:ext uri="{9D8B030D-6E8A-4147-A177-3AD203B41FA5}">
                      <a16:colId xmlns:a16="http://schemas.microsoft.com/office/drawing/2014/main" val="3961960309"/>
                    </a:ext>
                  </a:extLst>
                </a:gridCol>
                <a:gridCol w="2962275">
                  <a:extLst>
                    <a:ext uri="{9D8B030D-6E8A-4147-A177-3AD203B41FA5}">
                      <a16:colId xmlns:a16="http://schemas.microsoft.com/office/drawing/2014/main" val="2520748426"/>
                    </a:ext>
                  </a:extLst>
                </a:gridCol>
              </a:tblGrid>
              <a:tr h="370840">
                <a:tc gridSpan="3">
                  <a:txBody>
                    <a:bodyPr/>
                    <a:lstStyle/>
                    <a:p>
                      <a:pPr algn="ctr"/>
                      <a:r>
                        <a:rPr lang="en-US" dirty="0"/>
                        <a:t>TOOLS</a:t>
                      </a:r>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077713015"/>
                  </a:ext>
                </a:extLst>
              </a:tr>
              <a:tr h="370840">
                <a:tc>
                  <a:txBody>
                    <a:bodyPr/>
                    <a:lstStyle/>
                    <a:p>
                      <a:pPr algn="ctr"/>
                      <a:r>
                        <a:rPr lang="en-US" dirty="0"/>
                        <a:t>Tech Tool 1</a:t>
                      </a:r>
                      <a:endParaRPr lang="en-ZA" dirty="0"/>
                    </a:p>
                  </a:txBody>
                  <a:tcPr/>
                </a:tc>
                <a:tc>
                  <a:txBody>
                    <a:bodyPr/>
                    <a:lstStyle/>
                    <a:p>
                      <a:pPr algn="ctr"/>
                      <a:r>
                        <a:rPr lang="en-US" dirty="0"/>
                        <a:t>Tech Tool 2</a:t>
                      </a:r>
                    </a:p>
                  </a:txBody>
                  <a:tcPr/>
                </a:tc>
                <a:tc>
                  <a:txBody>
                    <a:bodyPr/>
                    <a:lstStyle/>
                    <a:p>
                      <a:pPr algn="ctr"/>
                      <a:r>
                        <a:rPr lang="en-US" dirty="0"/>
                        <a:t>Tech Tool 3</a:t>
                      </a:r>
                      <a:endParaRPr lang="en-ZA" dirty="0"/>
                    </a:p>
                  </a:txBody>
                  <a:tcPr/>
                </a:tc>
                <a:extLst>
                  <a:ext uri="{0D108BD9-81ED-4DB2-BD59-A6C34878D82A}">
                    <a16:rowId xmlns:a16="http://schemas.microsoft.com/office/drawing/2014/main" val="2233637870"/>
                  </a:ext>
                </a:extLst>
              </a:tr>
            </a:tbl>
          </a:graphicData>
        </a:graphic>
      </p:graphicFrame>
      <p:sp>
        <p:nvSpPr>
          <p:cNvPr id="17" name="Arrow: Down 16">
            <a:extLst>
              <a:ext uri="{FF2B5EF4-FFF2-40B4-BE49-F238E27FC236}">
                <a16:creationId xmlns:a16="http://schemas.microsoft.com/office/drawing/2014/main" id="{A2111BE9-F4C0-4D5C-9C55-B9C0CBC1152A}"/>
              </a:ext>
            </a:extLst>
          </p:cNvPr>
          <p:cNvSpPr/>
          <p:nvPr/>
        </p:nvSpPr>
        <p:spPr>
          <a:xfrm>
            <a:off x="6174376" y="1918545"/>
            <a:ext cx="371475" cy="315326"/>
          </a:xfrm>
          <a:prstGeom prst="downArrow">
            <a:avLst>
              <a:gd name="adj1" fmla="val 50000"/>
              <a:gd name="adj2" fmla="val 422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Arrow: Down 17">
            <a:extLst>
              <a:ext uri="{FF2B5EF4-FFF2-40B4-BE49-F238E27FC236}">
                <a16:creationId xmlns:a16="http://schemas.microsoft.com/office/drawing/2014/main" id="{70191B06-ABDC-4A60-897B-36AF4537BBDC}"/>
              </a:ext>
            </a:extLst>
          </p:cNvPr>
          <p:cNvSpPr/>
          <p:nvPr/>
        </p:nvSpPr>
        <p:spPr>
          <a:xfrm>
            <a:off x="6174376" y="3013919"/>
            <a:ext cx="407397" cy="431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Oval 18">
            <a:extLst>
              <a:ext uri="{FF2B5EF4-FFF2-40B4-BE49-F238E27FC236}">
                <a16:creationId xmlns:a16="http://schemas.microsoft.com/office/drawing/2014/main" id="{86B90EA2-F908-46FB-918D-FAE912BC1D80}"/>
              </a:ext>
            </a:extLst>
          </p:cNvPr>
          <p:cNvSpPr/>
          <p:nvPr/>
        </p:nvSpPr>
        <p:spPr>
          <a:xfrm>
            <a:off x="4200523" y="4603484"/>
            <a:ext cx="2266949" cy="20716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Oval 19">
            <a:extLst>
              <a:ext uri="{FF2B5EF4-FFF2-40B4-BE49-F238E27FC236}">
                <a16:creationId xmlns:a16="http://schemas.microsoft.com/office/drawing/2014/main" id="{7B0069E3-360D-458A-895E-5153FEFFE8CA}"/>
              </a:ext>
            </a:extLst>
          </p:cNvPr>
          <p:cNvSpPr/>
          <p:nvPr/>
        </p:nvSpPr>
        <p:spPr>
          <a:xfrm>
            <a:off x="6046780" y="4603484"/>
            <a:ext cx="2266949" cy="20716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Oval 20">
            <a:extLst>
              <a:ext uri="{FF2B5EF4-FFF2-40B4-BE49-F238E27FC236}">
                <a16:creationId xmlns:a16="http://schemas.microsoft.com/office/drawing/2014/main" id="{A27F49D0-7053-445B-B6E3-1A84801415A8}"/>
              </a:ext>
            </a:extLst>
          </p:cNvPr>
          <p:cNvSpPr/>
          <p:nvPr/>
        </p:nvSpPr>
        <p:spPr>
          <a:xfrm>
            <a:off x="5172073" y="3567641"/>
            <a:ext cx="2266949" cy="20716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23" name="Table 23">
            <a:extLst>
              <a:ext uri="{FF2B5EF4-FFF2-40B4-BE49-F238E27FC236}">
                <a16:creationId xmlns:a16="http://schemas.microsoft.com/office/drawing/2014/main" id="{F3FE65A6-7091-4873-B211-2E2FF493688D}"/>
              </a:ext>
            </a:extLst>
          </p:cNvPr>
          <p:cNvGraphicFramePr>
            <a:graphicFrameLocks noGrp="1"/>
          </p:cNvGraphicFramePr>
          <p:nvPr>
            <p:extLst>
              <p:ext uri="{D42A27DB-BD31-4B8C-83A1-F6EECF244321}">
                <p14:modId xmlns:p14="http://schemas.microsoft.com/office/powerpoint/2010/main" val="474393118"/>
              </p:ext>
            </p:extLst>
          </p:nvPr>
        </p:nvGraphicFramePr>
        <p:xfrm>
          <a:off x="6000349" y="4150864"/>
          <a:ext cx="610395" cy="370840"/>
        </p:xfrm>
        <a:graphic>
          <a:graphicData uri="http://schemas.openxmlformats.org/drawingml/2006/table">
            <a:tbl>
              <a:tblPr firstRow="1" bandRow="1">
                <a:tableStyleId>{5C22544A-7EE6-4342-B048-85BDC9FD1C3A}</a:tableStyleId>
              </a:tblPr>
              <a:tblGrid>
                <a:gridCol w="610395">
                  <a:extLst>
                    <a:ext uri="{9D8B030D-6E8A-4147-A177-3AD203B41FA5}">
                      <a16:colId xmlns:a16="http://schemas.microsoft.com/office/drawing/2014/main" val="4113948845"/>
                    </a:ext>
                  </a:extLst>
                </a:gridCol>
              </a:tblGrid>
              <a:tr h="370840">
                <a:tc>
                  <a:txBody>
                    <a:bodyPr/>
                    <a:lstStyle/>
                    <a:p>
                      <a:pPr algn="ctr"/>
                      <a:r>
                        <a:rPr lang="en-US" dirty="0"/>
                        <a:t>TK</a:t>
                      </a:r>
                      <a:endParaRPr lang="en-ZA" dirty="0"/>
                    </a:p>
                  </a:txBody>
                  <a:tcPr/>
                </a:tc>
                <a:extLst>
                  <a:ext uri="{0D108BD9-81ED-4DB2-BD59-A6C34878D82A}">
                    <a16:rowId xmlns:a16="http://schemas.microsoft.com/office/drawing/2014/main" val="569450392"/>
                  </a:ext>
                </a:extLst>
              </a:tr>
            </a:tbl>
          </a:graphicData>
        </a:graphic>
      </p:graphicFrame>
      <p:graphicFrame>
        <p:nvGraphicFramePr>
          <p:cNvPr id="24" name="Table 23">
            <a:extLst>
              <a:ext uri="{FF2B5EF4-FFF2-40B4-BE49-F238E27FC236}">
                <a16:creationId xmlns:a16="http://schemas.microsoft.com/office/drawing/2014/main" id="{2167E2E1-135C-43D5-B778-3AA438199D32}"/>
              </a:ext>
            </a:extLst>
          </p:cNvPr>
          <p:cNvGraphicFramePr>
            <a:graphicFrameLocks noGrp="1"/>
          </p:cNvGraphicFramePr>
          <p:nvPr>
            <p:extLst>
              <p:ext uri="{D42A27DB-BD31-4B8C-83A1-F6EECF244321}">
                <p14:modId xmlns:p14="http://schemas.microsoft.com/office/powerpoint/2010/main" val="3449476033"/>
              </p:ext>
            </p:extLst>
          </p:nvPr>
        </p:nvGraphicFramePr>
        <p:xfrm>
          <a:off x="7095724" y="5617416"/>
          <a:ext cx="610395" cy="370840"/>
        </p:xfrm>
        <a:graphic>
          <a:graphicData uri="http://schemas.openxmlformats.org/drawingml/2006/table">
            <a:tbl>
              <a:tblPr firstRow="1" bandRow="1">
                <a:tableStyleId>{5C22544A-7EE6-4342-B048-85BDC9FD1C3A}</a:tableStyleId>
              </a:tblPr>
              <a:tblGrid>
                <a:gridCol w="610395">
                  <a:extLst>
                    <a:ext uri="{9D8B030D-6E8A-4147-A177-3AD203B41FA5}">
                      <a16:colId xmlns:a16="http://schemas.microsoft.com/office/drawing/2014/main" val="4113948845"/>
                    </a:ext>
                  </a:extLst>
                </a:gridCol>
              </a:tblGrid>
              <a:tr h="370840">
                <a:tc>
                  <a:txBody>
                    <a:bodyPr/>
                    <a:lstStyle/>
                    <a:p>
                      <a:pPr algn="ctr"/>
                      <a:r>
                        <a:rPr lang="en-US" dirty="0"/>
                        <a:t>CK</a:t>
                      </a:r>
                      <a:endParaRPr lang="en-ZA" dirty="0"/>
                    </a:p>
                  </a:txBody>
                  <a:tcPr/>
                </a:tc>
                <a:extLst>
                  <a:ext uri="{0D108BD9-81ED-4DB2-BD59-A6C34878D82A}">
                    <a16:rowId xmlns:a16="http://schemas.microsoft.com/office/drawing/2014/main" val="569450392"/>
                  </a:ext>
                </a:extLst>
              </a:tr>
            </a:tbl>
          </a:graphicData>
        </a:graphic>
      </p:graphicFrame>
      <p:graphicFrame>
        <p:nvGraphicFramePr>
          <p:cNvPr id="25" name="Table 24">
            <a:extLst>
              <a:ext uri="{FF2B5EF4-FFF2-40B4-BE49-F238E27FC236}">
                <a16:creationId xmlns:a16="http://schemas.microsoft.com/office/drawing/2014/main" id="{CF914504-CF8F-414C-BE25-AD43269BC1EE}"/>
              </a:ext>
            </a:extLst>
          </p:cNvPr>
          <p:cNvGraphicFramePr>
            <a:graphicFrameLocks noGrp="1"/>
          </p:cNvGraphicFramePr>
          <p:nvPr>
            <p:extLst>
              <p:ext uri="{D42A27DB-BD31-4B8C-83A1-F6EECF244321}">
                <p14:modId xmlns:p14="http://schemas.microsoft.com/office/powerpoint/2010/main" val="2922925089"/>
              </p:ext>
            </p:extLst>
          </p:nvPr>
        </p:nvGraphicFramePr>
        <p:xfrm>
          <a:off x="4920651" y="5641574"/>
          <a:ext cx="610395" cy="370840"/>
        </p:xfrm>
        <a:graphic>
          <a:graphicData uri="http://schemas.openxmlformats.org/drawingml/2006/table">
            <a:tbl>
              <a:tblPr firstRow="1" bandRow="1">
                <a:tableStyleId>{5C22544A-7EE6-4342-B048-85BDC9FD1C3A}</a:tableStyleId>
              </a:tblPr>
              <a:tblGrid>
                <a:gridCol w="610395">
                  <a:extLst>
                    <a:ext uri="{9D8B030D-6E8A-4147-A177-3AD203B41FA5}">
                      <a16:colId xmlns:a16="http://schemas.microsoft.com/office/drawing/2014/main" val="4113948845"/>
                    </a:ext>
                  </a:extLst>
                </a:gridCol>
              </a:tblGrid>
              <a:tr h="370840">
                <a:tc>
                  <a:txBody>
                    <a:bodyPr/>
                    <a:lstStyle/>
                    <a:p>
                      <a:pPr algn="ctr"/>
                      <a:r>
                        <a:rPr lang="en-US" dirty="0"/>
                        <a:t>PK</a:t>
                      </a:r>
                      <a:endParaRPr lang="en-ZA" dirty="0"/>
                    </a:p>
                  </a:txBody>
                  <a:tcPr/>
                </a:tc>
                <a:extLst>
                  <a:ext uri="{0D108BD9-81ED-4DB2-BD59-A6C34878D82A}">
                    <a16:rowId xmlns:a16="http://schemas.microsoft.com/office/drawing/2014/main" val="569450392"/>
                  </a:ext>
                </a:extLst>
              </a:tr>
            </a:tbl>
          </a:graphicData>
        </a:graphic>
      </p:graphicFrame>
      <p:graphicFrame>
        <p:nvGraphicFramePr>
          <p:cNvPr id="26" name="Table 25">
            <a:extLst>
              <a:ext uri="{FF2B5EF4-FFF2-40B4-BE49-F238E27FC236}">
                <a16:creationId xmlns:a16="http://schemas.microsoft.com/office/drawing/2014/main" id="{2E73C430-2541-4FE1-8187-722E8E1E22BB}"/>
              </a:ext>
            </a:extLst>
          </p:cNvPr>
          <p:cNvGraphicFramePr>
            <a:graphicFrameLocks noGrp="1"/>
          </p:cNvGraphicFramePr>
          <p:nvPr>
            <p:extLst>
              <p:ext uri="{D42A27DB-BD31-4B8C-83A1-F6EECF244321}">
                <p14:modId xmlns:p14="http://schemas.microsoft.com/office/powerpoint/2010/main" val="3630115094"/>
              </p:ext>
            </p:extLst>
          </p:nvPr>
        </p:nvGraphicFramePr>
        <p:xfrm>
          <a:off x="6017408" y="5727740"/>
          <a:ext cx="498486" cy="311324"/>
        </p:xfrm>
        <a:graphic>
          <a:graphicData uri="http://schemas.openxmlformats.org/drawingml/2006/table">
            <a:tbl>
              <a:tblPr firstRow="1" bandRow="1">
                <a:tableStyleId>{5C22544A-7EE6-4342-B048-85BDC9FD1C3A}</a:tableStyleId>
              </a:tblPr>
              <a:tblGrid>
                <a:gridCol w="498486">
                  <a:extLst>
                    <a:ext uri="{9D8B030D-6E8A-4147-A177-3AD203B41FA5}">
                      <a16:colId xmlns:a16="http://schemas.microsoft.com/office/drawing/2014/main" val="4113948845"/>
                    </a:ext>
                  </a:extLst>
                </a:gridCol>
              </a:tblGrid>
              <a:tr h="311324">
                <a:tc>
                  <a:txBody>
                    <a:bodyPr/>
                    <a:lstStyle/>
                    <a:p>
                      <a:pPr algn="ctr"/>
                      <a:r>
                        <a:rPr lang="en-US" sz="1400" dirty="0"/>
                        <a:t>PCK</a:t>
                      </a:r>
                      <a:endParaRPr lang="en-ZA" sz="1400" dirty="0"/>
                    </a:p>
                  </a:txBody>
                  <a:tcPr/>
                </a:tc>
                <a:extLst>
                  <a:ext uri="{0D108BD9-81ED-4DB2-BD59-A6C34878D82A}">
                    <a16:rowId xmlns:a16="http://schemas.microsoft.com/office/drawing/2014/main" val="569450392"/>
                  </a:ext>
                </a:extLst>
              </a:tr>
            </a:tbl>
          </a:graphicData>
        </a:graphic>
      </p:graphicFrame>
      <p:graphicFrame>
        <p:nvGraphicFramePr>
          <p:cNvPr id="27" name="Table 26">
            <a:extLst>
              <a:ext uri="{FF2B5EF4-FFF2-40B4-BE49-F238E27FC236}">
                <a16:creationId xmlns:a16="http://schemas.microsoft.com/office/drawing/2014/main" id="{5C4A583B-1A59-44BD-BFA2-ECEF7562A615}"/>
              </a:ext>
            </a:extLst>
          </p:cNvPr>
          <p:cNvGraphicFramePr>
            <a:graphicFrameLocks noGrp="1"/>
          </p:cNvGraphicFramePr>
          <p:nvPr>
            <p:extLst>
              <p:ext uri="{D42A27DB-BD31-4B8C-83A1-F6EECF244321}">
                <p14:modId xmlns:p14="http://schemas.microsoft.com/office/powerpoint/2010/main" val="3231525679"/>
              </p:ext>
            </p:extLst>
          </p:nvPr>
        </p:nvGraphicFramePr>
        <p:xfrm>
          <a:off x="6545851" y="4918809"/>
          <a:ext cx="525865" cy="304800"/>
        </p:xfrm>
        <a:graphic>
          <a:graphicData uri="http://schemas.openxmlformats.org/drawingml/2006/table">
            <a:tbl>
              <a:tblPr firstRow="1" bandRow="1">
                <a:tableStyleId>{5C22544A-7EE6-4342-B048-85BDC9FD1C3A}</a:tableStyleId>
              </a:tblPr>
              <a:tblGrid>
                <a:gridCol w="525865">
                  <a:extLst>
                    <a:ext uri="{9D8B030D-6E8A-4147-A177-3AD203B41FA5}">
                      <a16:colId xmlns:a16="http://schemas.microsoft.com/office/drawing/2014/main" val="4113948845"/>
                    </a:ext>
                  </a:extLst>
                </a:gridCol>
              </a:tblGrid>
              <a:tr h="226538">
                <a:tc>
                  <a:txBody>
                    <a:bodyPr/>
                    <a:lstStyle/>
                    <a:p>
                      <a:pPr algn="ctr"/>
                      <a:r>
                        <a:rPr lang="en-US" sz="1400" dirty="0"/>
                        <a:t>TCK</a:t>
                      </a:r>
                      <a:endParaRPr lang="en-ZA" sz="2000" dirty="0"/>
                    </a:p>
                  </a:txBody>
                  <a:tcPr/>
                </a:tc>
                <a:extLst>
                  <a:ext uri="{0D108BD9-81ED-4DB2-BD59-A6C34878D82A}">
                    <a16:rowId xmlns:a16="http://schemas.microsoft.com/office/drawing/2014/main" val="569450392"/>
                  </a:ext>
                </a:extLst>
              </a:tr>
            </a:tbl>
          </a:graphicData>
        </a:graphic>
      </p:graphicFrame>
      <p:graphicFrame>
        <p:nvGraphicFramePr>
          <p:cNvPr id="28" name="Table 27">
            <a:extLst>
              <a:ext uri="{FF2B5EF4-FFF2-40B4-BE49-F238E27FC236}">
                <a16:creationId xmlns:a16="http://schemas.microsoft.com/office/drawing/2014/main" id="{7D839620-5797-41FB-A24A-954194156324}"/>
              </a:ext>
            </a:extLst>
          </p:cNvPr>
          <p:cNvGraphicFramePr>
            <a:graphicFrameLocks noGrp="1"/>
          </p:cNvGraphicFramePr>
          <p:nvPr>
            <p:extLst>
              <p:ext uri="{D42A27DB-BD31-4B8C-83A1-F6EECF244321}">
                <p14:modId xmlns:p14="http://schemas.microsoft.com/office/powerpoint/2010/main" val="1456619959"/>
              </p:ext>
            </p:extLst>
          </p:nvPr>
        </p:nvGraphicFramePr>
        <p:xfrm>
          <a:off x="5531046" y="4919507"/>
          <a:ext cx="515734" cy="304800"/>
        </p:xfrm>
        <a:graphic>
          <a:graphicData uri="http://schemas.openxmlformats.org/drawingml/2006/table">
            <a:tbl>
              <a:tblPr firstRow="1" bandRow="1">
                <a:tableStyleId>{5C22544A-7EE6-4342-B048-85BDC9FD1C3A}</a:tableStyleId>
              </a:tblPr>
              <a:tblGrid>
                <a:gridCol w="515734">
                  <a:extLst>
                    <a:ext uri="{9D8B030D-6E8A-4147-A177-3AD203B41FA5}">
                      <a16:colId xmlns:a16="http://schemas.microsoft.com/office/drawing/2014/main" val="4113948845"/>
                    </a:ext>
                  </a:extLst>
                </a:gridCol>
              </a:tblGrid>
              <a:tr h="304529">
                <a:tc>
                  <a:txBody>
                    <a:bodyPr/>
                    <a:lstStyle/>
                    <a:p>
                      <a:pPr algn="ctr"/>
                      <a:r>
                        <a:rPr lang="en-US" sz="1400" dirty="0"/>
                        <a:t>TPK</a:t>
                      </a:r>
                      <a:endParaRPr lang="en-ZA" sz="1400" dirty="0"/>
                    </a:p>
                  </a:txBody>
                  <a:tcPr/>
                </a:tc>
                <a:extLst>
                  <a:ext uri="{0D108BD9-81ED-4DB2-BD59-A6C34878D82A}">
                    <a16:rowId xmlns:a16="http://schemas.microsoft.com/office/drawing/2014/main" val="569450392"/>
                  </a:ext>
                </a:extLst>
              </a:tr>
            </a:tbl>
          </a:graphicData>
        </a:graphic>
      </p:graphicFrame>
      <p:sp>
        <p:nvSpPr>
          <p:cNvPr id="29" name="TextBox 28">
            <a:extLst>
              <a:ext uri="{FF2B5EF4-FFF2-40B4-BE49-F238E27FC236}">
                <a16:creationId xmlns:a16="http://schemas.microsoft.com/office/drawing/2014/main" id="{02C66A26-283E-4AAC-BCC7-0E88DC2BFF38}"/>
              </a:ext>
            </a:extLst>
          </p:cNvPr>
          <p:cNvSpPr txBox="1"/>
          <p:nvPr/>
        </p:nvSpPr>
        <p:spPr>
          <a:xfrm>
            <a:off x="492127" y="1043232"/>
            <a:ext cx="1328737" cy="954107"/>
          </a:xfrm>
          <a:prstGeom prst="rect">
            <a:avLst/>
          </a:prstGeom>
          <a:noFill/>
        </p:spPr>
        <p:txBody>
          <a:bodyPr wrap="square" rtlCol="0">
            <a:spAutoFit/>
          </a:bodyPr>
          <a:lstStyle/>
          <a:p>
            <a:r>
              <a:rPr lang="en-US" sz="1400" dirty="0"/>
              <a:t>The lesson topic </a:t>
            </a:r>
            <a:r>
              <a:rPr lang="en-US" sz="1400" b="1" dirty="0">
                <a:highlight>
                  <a:srgbClr val="FFFF00"/>
                </a:highlight>
              </a:rPr>
              <a:t>outcomes</a:t>
            </a:r>
            <a:r>
              <a:rPr lang="en-US" sz="1400" dirty="0"/>
              <a:t> from CAPS document.</a:t>
            </a:r>
            <a:endParaRPr lang="en-ZA" sz="1400" dirty="0"/>
          </a:p>
        </p:txBody>
      </p:sp>
      <p:sp>
        <p:nvSpPr>
          <p:cNvPr id="30" name="TextBox 29">
            <a:extLst>
              <a:ext uri="{FF2B5EF4-FFF2-40B4-BE49-F238E27FC236}">
                <a16:creationId xmlns:a16="http://schemas.microsoft.com/office/drawing/2014/main" id="{E1EDE017-A9EA-492D-B9FD-A9E3D6F560CC}"/>
              </a:ext>
            </a:extLst>
          </p:cNvPr>
          <p:cNvSpPr txBox="1"/>
          <p:nvPr/>
        </p:nvSpPr>
        <p:spPr>
          <a:xfrm>
            <a:off x="473543" y="2182646"/>
            <a:ext cx="1328737" cy="1384995"/>
          </a:xfrm>
          <a:prstGeom prst="rect">
            <a:avLst/>
          </a:prstGeom>
          <a:noFill/>
        </p:spPr>
        <p:txBody>
          <a:bodyPr wrap="square" rtlCol="0">
            <a:spAutoFit/>
          </a:bodyPr>
          <a:lstStyle/>
          <a:p>
            <a:r>
              <a:rPr lang="en-US" sz="1400" b="1" dirty="0">
                <a:highlight>
                  <a:srgbClr val="FFFF00"/>
                </a:highlight>
              </a:rPr>
              <a:t>Name</a:t>
            </a:r>
            <a:r>
              <a:rPr lang="en-US" sz="1400" dirty="0"/>
              <a:t> and </a:t>
            </a:r>
            <a:r>
              <a:rPr lang="en-US" sz="1400" b="1" dirty="0">
                <a:highlight>
                  <a:srgbClr val="FFFF00"/>
                </a:highlight>
              </a:rPr>
              <a:t>describe</a:t>
            </a:r>
            <a:r>
              <a:rPr lang="en-US" sz="1400" dirty="0"/>
              <a:t> at least three tools (apps) used to </a:t>
            </a:r>
            <a:r>
              <a:rPr lang="en-US" sz="1400" b="1" dirty="0">
                <a:highlight>
                  <a:srgbClr val="FFFF00"/>
                </a:highlight>
              </a:rPr>
              <a:t>teach</a:t>
            </a:r>
            <a:r>
              <a:rPr lang="en-US" sz="1400" dirty="0"/>
              <a:t> the content.</a:t>
            </a:r>
            <a:endParaRPr lang="en-ZA" sz="1400" dirty="0"/>
          </a:p>
        </p:txBody>
      </p:sp>
      <p:sp>
        <p:nvSpPr>
          <p:cNvPr id="31" name="TextBox 30">
            <a:extLst>
              <a:ext uri="{FF2B5EF4-FFF2-40B4-BE49-F238E27FC236}">
                <a16:creationId xmlns:a16="http://schemas.microsoft.com/office/drawing/2014/main" id="{5ED83E00-C84E-4022-A820-819DD0DADEAD}"/>
              </a:ext>
            </a:extLst>
          </p:cNvPr>
          <p:cNvSpPr txBox="1"/>
          <p:nvPr/>
        </p:nvSpPr>
        <p:spPr>
          <a:xfrm>
            <a:off x="7464753" y="3445671"/>
            <a:ext cx="2450772" cy="954107"/>
          </a:xfrm>
          <a:prstGeom prst="rect">
            <a:avLst/>
          </a:prstGeom>
          <a:noFill/>
        </p:spPr>
        <p:txBody>
          <a:bodyPr wrap="square" rtlCol="0">
            <a:spAutoFit/>
          </a:bodyPr>
          <a:lstStyle/>
          <a:p>
            <a:r>
              <a:rPr lang="en-US" sz="1400" b="1" dirty="0"/>
              <a:t>TK: </a:t>
            </a:r>
            <a:r>
              <a:rPr lang="en-US" sz="1400" dirty="0"/>
              <a:t>Describe what </a:t>
            </a:r>
            <a:r>
              <a:rPr lang="en-US" sz="1400" b="1" dirty="0">
                <a:highlight>
                  <a:srgbClr val="FFFF00"/>
                </a:highlight>
              </a:rPr>
              <a:t>technological knowledge</a:t>
            </a:r>
            <a:r>
              <a:rPr lang="en-US" sz="1400" dirty="0">
                <a:highlight>
                  <a:srgbClr val="FFFF00"/>
                </a:highlight>
              </a:rPr>
              <a:t> </a:t>
            </a:r>
            <a:r>
              <a:rPr lang="en-US" sz="1400" dirty="0"/>
              <a:t>would be required to achieve the lesson outcomes.</a:t>
            </a:r>
            <a:endParaRPr lang="en-ZA" sz="1400" dirty="0"/>
          </a:p>
        </p:txBody>
      </p:sp>
      <p:sp>
        <p:nvSpPr>
          <p:cNvPr id="32" name="TextBox 31">
            <a:extLst>
              <a:ext uri="{FF2B5EF4-FFF2-40B4-BE49-F238E27FC236}">
                <a16:creationId xmlns:a16="http://schemas.microsoft.com/office/drawing/2014/main" id="{8ADA7749-60D1-40D8-AB62-FC19E685BF0A}"/>
              </a:ext>
            </a:extLst>
          </p:cNvPr>
          <p:cNvSpPr txBox="1"/>
          <p:nvPr/>
        </p:nvSpPr>
        <p:spPr>
          <a:xfrm>
            <a:off x="8424692" y="5323324"/>
            <a:ext cx="1890883" cy="738664"/>
          </a:xfrm>
          <a:prstGeom prst="rect">
            <a:avLst/>
          </a:prstGeom>
          <a:noFill/>
        </p:spPr>
        <p:txBody>
          <a:bodyPr wrap="square" rtlCol="0">
            <a:spAutoFit/>
          </a:bodyPr>
          <a:lstStyle/>
          <a:p>
            <a:r>
              <a:rPr lang="en-US" sz="1400" b="1" dirty="0"/>
              <a:t>CK: </a:t>
            </a:r>
            <a:r>
              <a:rPr lang="en-US" sz="1400" dirty="0"/>
              <a:t>Describe the </a:t>
            </a:r>
            <a:r>
              <a:rPr lang="en-US" sz="1400" b="1" dirty="0">
                <a:highlight>
                  <a:srgbClr val="FFFF00"/>
                </a:highlight>
              </a:rPr>
              <a:t>content knowledge </a:t>
            </a:r>
            <a:r>
              <a:rPr lang="en-US" sz="1400" dirty="0"/>
              <a:t>required. </a:t>
            </a:r>
            <a:endParaRPr lang="en-ZA" sz="1400" dirty="0"/>
          </a:p>
        </p:txBody>
      </p:sp>
      <p:sp>
        <p:nvSpPr>
          <p:cNvPr id="33" name="TextBox 32">
            <a:extLst>
              <a:ext uri="{FF2B5EF4-FFF2-40B4-BE49-F238E27FC236}">
                <a16:creationId xmlns:a16="http://schemas.microsoft.com/office/drawing/2014/main" id="{2B558051-7E26-493D-885E-C53FD84FFD12}"/>
              </a:ext>
            </a:extLst>
          </p:cNvPr>
          <p:cNvSpPr txBox="1"/>
          <p:nvPr/>
        </p:nvSpPr>
        <p:spPr>
          <a:xfrm>
            <a:off x="2064272" y="5018962"/>
            <a:ext cx="2097061" cy="1384995"/>
          </a:xfrm>
          <a:prstGeom prst="rect">
            <a:avLst/>
          </a:prstGeom>
          <a:noFill/>
        </p:spPr>
        <p:txBody>
          <a:bodyPr wrap="square" rtlCol="0">
            <a:spAutoFit/>
          </a:bodyPr>
          <a:lstStyle/>
          <a:p>
            <a:r>
              <a:rPr lang="en-US" sz="1400" b="1" dirty="0"/>
              <a:t>PK: </a:t>
            </a:r>
            <a:r>
              <a:rPr lang="en-US" sz="1400" dirty="0"/>
              <a:t>Describe the choice of </a:t>
            </a:r>
            <a:r>
              <a:rPr lang="en-US" sz="1400" b="1" dirty="0"/>
              <a:t>pedagogy </a:t>
            </a:r>
            <a:r>
              <a:rPr lang="en-US" sz="1400" dirty="0"/>
              <a:t>(i.e., </a:t>
            </a:r>
            <a:r>
              <a:rPr lang="en-US" sz="1400" b="1" dirty="0">
                <a:highlight>
                  <a:srgbClr val="FFFF00"/>
                </a:highlight>
              </a:rPr>
              <a:t>pedagogical knowledge</a:t>
            </a:r>
            <a:r>
              <a:rPr lang="en-US" sz="1400" dirty="0"/>
              <a:t>) and how you would help learner achieve the lesson outcomes.</a:t>
            </a:r>
            <a:endParaRPr lang="en-ZA" sz="1400" dirty="0"/>
          </a:p>
        </p:txBody>
      </p:sp>
      <p:sp>
        <p:nvSpPr>
          <p:cNvPr id="34" name="TextBox 33">
            <a:extLst>
              <a:ext uri="{FF2B5EF4-FFF2-40B4-BE49-F238E27FC236}">
                <a16:creationId xmlns:a16="http://schemas.microsoft.com/office/drawing/2014/main" id="{2194967B-32DF-4E32-AF7C-678788773C34}"/>
              </a:ext>
            </a:extLst>
          </p:cNvPr>
          <p:cNvSpPr txBox="1"/>
          <p:nvPr/>
        </p:nvSpPr>
        <p:spPr>
          <a:xfrm>
            <a:off x="1205308" y="284406"/>
            <a:ext cx="10524327" cy="307777"/>
          </a:xfrm>
          <a:prstGeom prst="rect">
            <a:avLst/>
          </a:prstGeom>
          <a:noFill/>
        </p:spPr>
        <p:txBody>
          <a:bodyPr wrap="square" rtlCol="0">
            <a:spAutoFit/>
          </a:bodyPr>
          <a:lstStyle/>
          <a:p>
            <a:pPr algn="ctr"/>
            <a:r>
              <a:rPr lang="en-US" sz="1400" dirty="0"/>
              <a:t>Use </a:t>
            </a:r>
            <a:r>
              <a:rPr lang="en-US" sz="1400" b="1" dirty="0"/>
              <a:t>SmartArt</a:t>
            </a:r>
            <a:r>
              <a:rPr lang="en-US" sz="1400" dirty="0"/>
              <a:t> or </a:t>
            </a:r>
            <a:r>
              <a:rPr lang="en-US" sz="1400" b="1" dirty="0"/>
              <a:t>diagramming tool </a:t>
            </a:r>
            <a:r>
              <a:rPr lang="en-US" sz="1400" dirty="0"/>
              <a:t>to create your own </a:t>
            </a:r>
            <a:r>
              <a:rPr lang="en-US" sz="1400" b="1" dirty="0">
                <a:highlight>
                  <a:srgbClr val="FFFF00"/>
                </a:highlight>
              </a:rPr>
              <a:t>TPACK model </a:t>
            </a:r>
            <a:r>
              <a:rPr lang="en-US" sz="1400" dirty="0"/>
              <a:t>for the lesson topic of your choice.</a:t>
            </a:r>
            <a:endParaRPr lang="en-ZA" sz="1400" dirty="0"/>
          </a:p>
        </p:txBody>
      </p:sp>
      <p:sp>
        <p:nvSpPr>
          <p:cNvPr id="35" name="TextBox 34">
            <a:extLst>
              <a:ext uri="{FF2B5EF4-FFF2-40B4-BE49-F238E27FC236}">
                <a16:creationId xmlns:a16="http://schemas.microsoft.com/office/drawing/2014/main" id="{7B025944-73D2-47E4-9FF5-ED8BDD28C8B0}"/>
              </a:ext>
            </a:extLst>
          </p:cNvPr>
          <p:cNvSpPr txBox="1"/>
          <p:nvPr/>
        </p:nvSpPr>
        <p:spPr>
          <a:xfrm>
            <a:off x="3132632" y="3531635"/>
            <a:ext cx="1788019" cy="1169551"/>
          </a:xfrm>
          <a:prstGeom prst="rect">
            <a:avLst/>
          </a:prstGeom>
          <a:noFill/>
        </p:spPr>
        <p:txBody>
          <a:bodyPr wrap="square" rtlCol="0">
            <a:spAutoFit/>
          </a:bodyPr>
          <a:lstStyle/>
          <a:p>
            <a:r>
              <a:rPr lang="en-US" sz="1400" dirty="0"/>
              <a:t>Diagram must contain all </a:t>
            </a:r>
            <a:r>
              <a:rPr lang="en-US" sz="1400" b="1" dirty="0"/>
              <a:t>information</a:t>
            </a:r>
            <a:r>
              <a:rPr lang="en-US" sz="1400" dirty="0"/>
              <a:t>, show </a:t>
            </a:r>
            <a:r>
              <a:rPr lang="en-US" sz="1400" b="1" dirty="0"/>
              <a:t>intersections</a:t>
            </a:r>
            <a:r>
              <a:rPr lang="en-US" sz="1400" dirty="0"/>
              <a:t> and must be clearly </a:t>
            </a:r>
            <a:r>
              <a:rPr lang="en-US" sz="1400" b="1" dirty="0"/>
              <a:t>labelled</a:t>
            </a:r>
            <a:r>
              <a:rPr lang="en-US" sz="1400" dirty="0"/>
              <a:t>. </a:t>
            </a:r>
            <a:endParaRPr lang="en-ZA" sz="1400" dirty="0"/>
          </a:p>
        </p:txBody>
      </p:sp>
      <p:sp>
        <p:nvSpPr>
          <p:cNvPr id="37" name="TextBox 36">
            <a:extLst>
              <a:ext uri="{FF2B5EF4-FFF2-40B4-BE49-F238E27FC236}">
                <a16:creationId xmlns:a16="http://schemas.microsoft.com/office/drawing/2014/main" id="{08D9FDEE-310F-4E88-8644-A5FF56DB85B3}"/>
              </a:ext>
            </a:extLst>
          </p:cNvPr>
          <p:cNvSpPr txBox="1"/>
          <p:nvPr/>
        </p:nvSpPr>
        <p:spPr>
          <a:xfrm>
            <a:off x="9230404" y="6251645"/>
            <a:ext cx="1600202" cy="369332"/>
          </a:xfrm>
          <a:prstGeom prst="rect">
            <a:avLst/>
          </a:prstGeom>
          <a:noFill/>
        </p:spPr>
        <p:txBody>
          <a:bodyPr wrap="square" rtlCol="0">
            <a:spAutoFit/>
          </a:bodyPr>
          <a:lstStyle/>
          <a:p>
            <a:r>
              <a:rPr lang="en-US" dirty="0"/>
              <a:t>Total marks: 15</a:t>
            </a:r>
            <a:endParaRPr lang="en-ZA" dirty="0"/>
          </a:p>
        </p:txBody>
      </p:sp>
      <p:graphicFrame>
        <p:nvGraphicFramePr>
          <p:cNvPr id="38" name="Table 37">
            <a:extLst>
              <a:ext uri="{FF2B5EF4-FFF2-40B4-BE49-F238E27FC236}">
                <a16:creationId xmlns:a16="http://schemas.microsoft.com/office/drawing/2014/main" id="{9B573227-C1F1-4466-A594-9FE539F38886}"/>
              </a:ext>
            </a:extLst>
          </p:cNvPr>
          <p:cNvGraphicFramePr>
            <a:graphicFrameLocks noGrp="1"/>
          </p:cNvGraphicFramePr>
          <p:nvPr>
            <p:extLst>
              <p:ext uri="{D42A27DB-BD31-4B8C-83A1-F6EECF244321}">
                <p14:modId xmlns:p14="http://schemas.microsoft.com/office/powerpoint/2010/main" val="3253108014"/>
              </p:ext>
            </p:extLst>
          </p:nvPr>
        </p:nvGraphicFramePr>
        <p:xfrm>
          <a:off x="5900487" y="5260038"/>
          <a:ext cx="705746" cy="304800"/>
        </p:xfrm>
        <a:graphic>
          <a:graphicData uri="http://schemas.openxmlformats.org/drawingml/2006/table">
            <a:tbl>
              <a:tblPr firstRow="1" bandRow="1">
                <a:tableStyleId>{5C22544A-7EE6-4342-B048-85BDC9FD1C3A}</a:tableStyleId>
              </a:tblPr>
              <a:tblGrid>
                <a:gridCol w="705746">
                  <a:extLst>
                    <a:ext uri="{9D8B030D-6E8A-4147-A177-3AD203B41FA5}">
                      <a16:colId xmlns:a16="http://schemas.microsoft.com/office/drawing/2014/main" val="4113948845"/>
                    </a:ext>
                  </a:extLst>
                </a:gridCol>
              </a:tblGrid>
              <a:tr h="226538">
                <a:tc>
                  <a:txBody>
                    <a:bodyPr/>
                    <a:lstStyle/>
                    <a:p>
                      <a:pPr algn="ctr"/>
                      <a:r>
                        <a:rPr lang="en-US" sz="1400" dirty="0"/>
                        <a:t>TPACK</a:t>
                      </a:r>
                      <a:endParaRPr lang="en-ZA" sz="2000" dirty="0"/>
                    </a:p>
                  </a:txBody>
                  <a:tcPr/>
                </a:tc>
                <a:extLst>
                  <a:ext uri="{0D108BD9-81ED-4DB2-BD59-A6C34878D82A}">
                    <a16:rowId xmlns:a16="http://schemas.microsoft.com/office/drawing/2014/main" val="569450392"/>
                  </a:ext>
                </a:extLst>
              </a:tr>
            </a:tbl>
          </a:graphicData>
        </a:graphic>
      </p:graphicFrame>
      <p:sp>
        <p:nvSpPr>
          <p:cNvPr id="39" name="TextBox 38">
            <a:extLst>
              <a:ext uri="{FF2B5EF4-FFF2-40B4-BE49-F238E27FC236}">
                <a16:creationId xmlns:a16="http://schemas.microsoft.com/office/drawing/2014/main" id="{656A272F-A22C-4D14-803A-2A74BB0A4FDE}"/>
              </a:ext>
            </a:extLst>
          </p:cNvPr>
          <p:cNvSpPr txBox="1"/>
          <p:nvPr/>
        </p:nvSpPr>
        <p:spPr>
          <a:xfrm>
            <a:off x="336124" y="246478"/>
            <a:ext cx="1433515" cy="369332"/>
          </a:xfrm>
          <a:prstGeom prst="rect">
            <a:avLst/>
          </a:prstGeom>
          <a:noFill/>
        </p:spPr>
        <p:txBody>
          <a:bodyPr wrap="square" rtlCol="0">
            <a:spAutoFit/>
          </a:bodyPr>
          <a:lstStyle/>
          <a:p>
            <a:r>
              <a:rPr lang="en-US" b="1" dirty="0">
                <a:highlight>
                  <a:srgbClr val="00FFFF"/>
                </a:highlight>
              </a:rPr>
              <a:t>ACTIVITY 1.2</a:t>
            </a:r>
            <a:endParaRPr lang="en-ZA" b="1" dirty="0">
              <a:highlight>
                <a:srgbClr val="00FFFF"/>
              </a:highlight>
            </a:endParaRPr>
          </a:p>
        </p:txBody>
      </p:sp>
      <p:sp>
        <p:nvSpPr>
          <p:cNvPr id="65" name="Rectangle: Rounded Corners 64">
            <a:extLst>
              <a:ext uri="{FF2B5EF4-FFF2-40B4-BE49-F238E27FC236}">
                <a16:creationId xmlns:a16="http://schemas.microsoft.com/office/drawing/2014/main" id="{C969C085-CB1F-4429-8658-686A24628A17}"/>
              </a:ext>
            </a:extLst>
          </p:cNvPr>
          <p:cNvSpPr/>
          <p:nvPr/>
        </p:nvSpPr>
        <p:spPr>
          <a:xfrm>
            <a:off x="219020" y="154975"/>
            <a:ext cx="1667724" cy="52142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11321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44">
            <a:extLst>
              <a:ext uri="{FF2B5EF4-FFF2-40B4-BE49-F238E27FC236}">
                <a16:creationId xmlns:a16="http://schemas.microsoft.com/office/drawing/2014/main" id="{477CB8D1-5DCA-4F33-A14D-409891130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BCD430-AB8A-49FD-8891-DB1DAA5654EA}"/>
              </a:ext>
            </a:extLst>
          </p:cNvPr>
          <p:cNvSpPr>
            <a:spLocks noGrp="1"/>
          </p:cNvSpPr>
          <p:nvPr>
            <p:ph type="title"/>
          </p:nvPr>
        </p:nvSpPr>
        <p:spPr>
          <a:xfrm>
            <a:off x="653833" y="100011"/>
            <a:ext cx="5120073" cy="1676603"/>
          </a:xfrm>
        </p:spPr>
        <p:txBody>
          <a:bodyPr>
            <a:normAutofit/>
          </a:bodyPr>
          <a:lstStyle/>
          <a:p>
            <a:r>
              <a:rPr lang="en-US" dirty="0"/>
              <a:t>Activity 1.2 Checklist</a:t>
            </a:r>
            <a:endParaRPr lang="en-ZA" dirty="0"/>
          </a:p>
        </p:txBody>
      </p:sp>
      <p:sp>
        <p:nvSpPr>
          <p:cNvPr id="3" name="Content Placeholder 2">
            <a:extLst>
              <a:ext uri="{FF2B5EF4-FFF2-40B4-BE49-F238E27FC236}">
                <a16:creationId xmlns:a16="http://schemas.microsoft.com/office/drawing/2014/main" id="{73091140-C5CF-4B8F-80EA-39CBB6841BE2}"/>
              </a:ext>
            </a:extLst>
          </p:cNvPr>
          <p:cNvSpPr>
            <a:spLocks noGrp="1"/>
          </p:cNvSpPr>
          <p:nvPr>
            <p:ph idx="1"/>
          </p:nvPr>
        </p:nvSpPr>
        <p:spPr>
          <a:xfrm>
            <a:off x="642919" y="1571626"/>
            <a:ext cx="4808894" cy="4872038"/>
          </a:xfrm>
        </p:spPr>
        <p:txBody>
          <a:bodyPr>
            <a:normAutofit fontScale="92500" lnSpcReduction="20000"/>
          </a:bodyPr>
          <a:lstStyle/>
          <a:p>
            <a:pPr>
              <a:lnSpc>
                <a:spcPct val="160000"/>
              </a:lnSpc>
              <a:buFont typeface="Wingdings" panose="05000000000000000000" pitchFamily="2" charset="2"/>
              <a:buChar char="q"/>
            </a:pPr>
            <a:r>
              <a:rPr lang="en-US" sz="1800" dirty="0"/>
              <a:t>Provided lesson topic outcomes from CAPS doc</a:t>
            </a:r>
          </a:p>
          <a:p>
            <a:pPr>
              <a:lnSpc>
                <a:spcPct val="160000"/>
              </a:lnSpc>
              <a:buFont typeface="Wingdings" panose="05000000000000000000" pitchFamily="2" charset="2"/>
              <a:buChar char="q"/>
            </a:pPr>
            <a:r>
              <a:rPr lang="en-US" sz="1800" dirty="0"/>
              <a:t>Named + described </a:t>
            </a:r>
            <a:r>
              <a:rPr lang="en-US" sz="1800" b="1" u="sng" dirty="0"/>
              <a:t>2</a:t>
            </a:r>
            <a:r>
              <a:rPr lang="en-US" sz="1800" dirty="0"/>
              <a:t> tech tools</a:t>
            </a:r>
          </a:p>
          <a:p>
            <a:pPr>
              <a:lnSpc>
                <a:spcPct val="160000"/>
              </a:lnSpc>
              <a:buFont typeface="Wingdings" panose="05000000000000000000" pitchFamily="2" charset="2"/>
              <a:buChar char="q"/>
            </a:pPr>
            <a:r>
              <a:rPr lang="en-US" sz="1800" dirty="0"/>
              <a:t>Created the TPACK diagram using shapes or SmartArt</a:t>
            </a:r>
          </a:p>
          <a:p>
            <a:pPr lvl="1">
              <a:lnSpc>
                <a:spcPct val="160000"/>
              </a:lnSpc>
              <a:buFont typeface="Wingdings" panose="05000000000000000000" pitchFamily="2" charset="2"/>
              <a:buChar char="q"/>
            </a:pPr>
            <a:r>
              <a:rPr lang="en-US" sz="1800" dirty="0"/>
              <a:t> The diagram has clear labels</a:t>
            </a:r>
          </a:p>
          <a:p>
            <a:pPr lvl="1">
              <a:lnSpc>
                <a:spcPct val="160000"/>
              </a:lnSpc>
              <a:buFont typeface="Wingdings" panose="05000000000000000000" pitchFamily="2" charset="2"/>
              <a:buChar char="q"/>
            </a:pPr>
            <a:r>
              <a:rPr lang="en-US" sz="1800" dirty="0"/>
              <a:t> Shows the intersections (TPK, PCK, TCK, TPACK)</a:t>
            </a:r>
          </a:p>
          <a:p>
            <a:pPr lvl="1">
              <a:lnSpc>
                <a:spcPct val="160000"/>
              </a:lnSpc>
              <a:buFont typeface="Wingdings" panose="05000000000000000000" pitchFamily="2" charset="2"/>
              <a:buChar char="q"/>
            </a:pPr>
            <a:r>
              <a:rPr lang="en-US" sz="1800" dirty="0"/>
              <a:t> Describes the technological knowledge required</a:t>
            </a:r>
          </a:p>
          <a:p>
            <a:pPr lvl="1">
              <a:lnSpc>
                <a:spcPct val="160000"/>
              </a:lnSpc>
              <a:buFont typeface="Wingdings" panose="05000000000000000000" pitchFamily="2" charset="2"/>
              <a:buChar char="q"/>
            </a:pPr>
            <a:r>
              <a:rPr lang="en-US" sz="1800" dirty="0"/>
              <a:t> Describes the content knowledge required</a:t>
            </a:r>
          </a:p>
          <a:p>
            <a:pPr lvl="1">
              <a:lnSpc>
                <a:spcPct val="160000"/>
              </a:lnSpc>
              <a:buFont typeface="Wingdings" panose="05000000000000000000" pitchFamily="2" charset="2"/>
              <a:buChar char="q"/>
            </a:pPr>
            <a:r>
              <a:rPr lang="en-US" sz="1800" dirty="0"/>
              <a:t> Describes the choice of pedagogy</a:t>
            </a:r>
          </a:p>
        </p:txBody>
      </p:sp>
      <p:sp>
        <p:nvSpPr>
          <p:cNvPr id="74" name="Rectangle 46">
            <a:extLst>
              <a:ext uri="{FF2B5EF4-FFF2-40B4-BE49-F238E27FC236}">
                <a16:creationId xmlns:a16="http://schemas.microsoft.com/office/drawing/2014/main" id="{2FA7A195-03A4-44AB-A3D8-2507E2C943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41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9">
            <a:extLst>
              <a:ext uri="{FF2B5EF4-FFF2-40B4-BE49-F238E27FC236}">
                <a16:creationId xmlns:a16="http://schemas.microsoft.com/office/drawing/2014/main" id="{8F235346-20CC-4981-B836-23ECF1F4E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3465" y="559407"/>
            <a:ext cx="514148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95F6C2BA-E8B9-4F58-BBBD-C3520E90BAF8}"/>
              </a:ext>
            </a:extLst>
          </p:cNvPr>
          <p:cNvPicPr>
            <a:picLocks noChangeAspect="1"/>
          </p:cNvPicPr>
          <p:nvPr/>
        </p:nvPicPr>
        <p:blipFill rotWithShape="1">
          <a:blip r:embed="rId3"/>
          <a:srcRect l="6386" r="2249" b="-1"/>
          <a:stretch/>
        </p:blipFill>
        <p:spPr>
          <a:xfrm>
            <a:off x="6739337" y="722376"/>
            <a:ext cx="4809744" cy="5413248"/>
          </a:xfrm>
          <a:prstGeom prst="rect">
            <a:avLst/>
          </a:prstGeom>
          <a:effectLst/>
        </p:spPr>
      </p:pic>
    </p:spTree>
    <p:custDataLst>
      <p:tags r:id="rId1"/>
    </p:custDataLst>
    <p:extLst>
      <p:ext uri="{BB962C8B-B14F-4D97-AF65-F5344CB8AC3E}">
        <p14:creationId xmlns:p14="http://schemas.microsoft.com/office/powerpoint/2010/main" val="65230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1" name="Freeform: Shape 2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01C80F3F-DBD9-49D5-A3C4-9AFE8C207684}"/>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kern="1200">
                <a:solidFill>
                  <a:srgbClr val="080808"/>
                </a:solidFill>
                <a:latin typeface="+mj-lt"/>
                <a:ea typeface="+mj-ea"/>
                <a:cs typeface="+mj-cs"/>
              </a:rPr>
              <a:t>Activity 2: Evaluating Software</a:t>
            </a:r>
          </a:p>
        </p:txBody>
      </p:sp>
      <p:sp>
        <p:nvSpPr>
          <p:cNvPr id="25" name="Freeform: Shape 2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ustDataLst>
      <p:tags r:id="rId1"/>
    </p:custDataLst>
    <p:extLst>
      <p:ext uri="{BB962C8B-B14F-4D97-AF65-F5344CB8AC3E}">
        <p14:creationId xmlns:p14="http://schemas.microsoft.com/office/powerpoint/2010/main" val="216965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D74C5-AF80-466D-989E-741F39F0D39F}"/>
              </a:ext>
            </a:extLst>
          </p:cNvPr>
          <p:cNvSpPr txBox="1"/>
          <p:nvPr/>
        </p:nvSpPr>
        <p:spPr>
          <a:xfrm>
            <a:off x="438146" y="482691"/>
            <a:ext cx="8620127" cy="338554"/>
          </a:xfrm>
          <a:prstGeom prst="rect">
            <a:avLst/>
          </a:prstGeom>
          <a:noFill/>
        </p:spPr>
        <p:txBody>
          <a:bodyPr wrap="square" rtlCol="0">
            <a:spAutoFit/>
          </a:bodyPr>
          <a:lstStyle/>
          <a:p>
            <a:r>
              <a:rPr lang="en-US" sz="1600" dirty="0"/>
              <a:t>Consider the three tools chosen in Activity 1 and </a:t>
            </a:r>
            <a:r>
              <a:rPr lang="en-US" sz="1600" b="1" dirty="0">
                <a:highlight>
                  <a:srgbClr val="FFFF00"/>
                </a:highlight>
              </a:rPr>
              <a:t>evaluate two </a:t>
            </a:r>
            <a:r>
              <a:rPr lang="en-US" sz="1600" dirty="0"/>
              <a:t>of them by comparing the table below.</a:t>
            </a:r>
            <a:endParaRPr lang="en-ZA" sz="1600" dirty="0"/>
          </a:p>
        </p:txBody>
      </p:sp>
      <p:graphicFrame>
        <p:nvGraphicFramePr>
          <p:cNvPr id="5" name="Table 5">
            <a:extLst>
              <a:ext uri="{FF2B5EF4-FFF2-40B4-BE49-F238E27FC236}">
                <a16:creationId xmlns:a16="http://schemas.microsoft.com/office/drawing/2014/main" id="{42B1F46B-8524-4B64-A9D5-D2E5B53B7F7E}"/>
              </a:ext>
            </a:extLst>
          </p:cNvPr>
          <p:cNvGraphicFramePr>
            <a:graphicFrameLocks noGrp="1"/>
          </p:cNvGraphicFramePr>
          <p:nvPr>
            <p:extLst>
              <p:ext uri="{D42A27DB-BD31-4B8C-83A1-F6EECF244321}">
                <p14:modId xmlns:p14="http://schemas.microsoft.com/office/powerpoint/2010/main" val="3934076060"/>
              </p:ext>
            </p:extLst>
          </p:nvPr>
        </p:nvGraphicFramePr>
        <p:xfrm>
          <a:off x="438147" y="919691"/>
          <a:ext cx="11120441" cy="2656840"/>
        </p:xfrm>
        <a:graphic>
          <a:graphicData uri="http://schemas.openxmlformats.org/drawingml/2006/table">
            <a:tbl>
              <a:tblPr firstRow="1" bandRow="1">
                <a:tableStyleId>{5C22544A-7EE6-4342-B048-85BDC9FD1C3A}</a:tableStyleId>
              </a:tblPr>
              <a:tblGrid>
                <a:gridCol w="729781">
                  <a:extLst>
                    <a:ext uri="{9D8B030D-6E8A-4147-A177-3AD203B41FA5}">
                      <a16:colId xmlns:a16="http://schemas.microsoft.com/office/drawing/2014/main" val="183979061"/>
                    </a:ext>
                  </a:extLst>
                </a:gridCol>
                <a:gridCol w="10390660">
                  <a:extLst>
                    <a:ext uri="{9D8B030D-6E8A-4147-A177-3AD203B41FA5}">
                      <a16:colId xmlns:a16="http://schemas.microsoft.com/office/drawing/2014/main" val="2839479315"/>
                    </a:ext>
                  </a:extLst>
                </a:gridCol>
              </a:tblGrid>
              <a:tr h="370840">
                <a:tc>
                  <a:txBody>
                    <a:bodyPr/>
                    <a:lstStyle/>
                    <a:p>
                      <a:r>
                        <a:rPr lang="en-US" dirty="0"/>
                        <a:t>1.</a:t>
                      </a:r>
                      <a:endParaRPr lang="en-ZA" dirty="0"/>
                    </a:p>
                  </a:txBody>
                  <a:tcPr/>
                </a:tc>
                <a:tc>
                  <a:txBody>
                    <a:bodyPr/>
                    <a:lstStyle/>
                    <a:p>
                      <a:r>
                        <a:rPr lang="en-US" dirty="0"/>
                        <a:t>What are the objectives of the software?</a:t>
                      </a:r>
                      <a:endParaRPr lang="en-ZA" dirty="0"/>
                    </a:p>
                  </a:txBody>
                  <a:tcPr/>
                </a:tc>
                <a:extLst>
                  <a:ext uri="{0D108BD9-81ED-4DB2-BD59-A6C34878D82A}">
                    <a16:rowId xmlns:a16="http://schemas.microsoft.com/office/drawing/2014/main" val="3321022851"/>
                  </a:ext>
                </a:extLst>
              </a:tr>
              <a:tr h="351897">
                <a:tc>
                  <a:txBody>
                    <a:bodyPr/>
                    <a:lstStyle/>
                    <a:p>
                      <a:r>
                        <a:rPr lang="en-US" dirty="0"/>
                        <a:t>a)</a:t>
                      </a:r>
                    </a:p>
                    <a:p>
                      <a:r>
                        <a:rPr lang="en-US" dirty="0"/>
                        <a:t>b)</a:t>
                      </a:r>
                    </a:p>
                    <a:p>
                      <a:endParaRPr lang="en-US" dirty="0"/>
                    </a:p>
                    <a:p>
                      <a:r>
                        <a:rPr lang="en-US" dirty="0"/>
                        <a:t>c)</a:t>
                      </a:r>
                    </a:p>
                    <a:p>
                      <a:endParaRPr lang="en-US" dirty="0"/>
                    </a:p>
                    <a:p>
                      <a:r>
                        <a:rPr lang="en-US" dirty="0"/>
                        <a:t>d)</a:t>
                      </a:r>
                    </a:p>
                    <a:p>
                      <a:r>
                        <a:rPr lang="en-US" dirty="0"/>
                        <a:t>e)</a:t>
                      </a:r>
                      <a:endParaRPr lang="en-ZA" dirty="0"/>
                    </a:p>
                  </a:txBody>
                  <a:tcPr/>
                </a:tc>
                <a:tc>
                  <a:txBody>
                    <a:bodyPr/>
                    <a:lstStyle/>
                    <a:p>
                      <a:r>
                        <a:rPr lang="en-US" dirty="0"/>
                        <a:t>What does the software aim to help learners achieve?</a:t>
                      </a:r>
                    </a:p>
                    <a:p>
                      <a:r>
                        <a:rPr lang="en-ZA" dirty="0"/>
                        <a:t>What kinds of features are available? (For example, is there a feedback function? Are the instructions clear? Is there a ‘Help’ option?)</a:t>
                      </a:r>
                    </a:p>
                    <a:p>
                      <a:r>
                        <a:rPr lang="en-ZA" dirty="0"/>
                        <a:t>Does the software provide supplementary exercises that learners can cover without the aid of the teacher? In other words, is the software teacher-driven or can it be used in the absence of a teacher?</a:t>
                      </a:r>
                    </a:p>
                    <a:p>
                      <a:r>
                        <a:rPr lang="en-ZA" dirty="0"/>
                        <a:t>Does the package offer additional examples of content work that cannot be covered adequately in class time?</a:t>
                      </a:r>
                    </a:p>
                    <a:p>
                      <a:r>
                        <a:rPr lang="en-ZA" dirty="0"/>
                        <a:t>Does it free up class time by providing extra practice outside class time so that the teacher can cover new information?</a:t>
                      </a:r>
                    </a:p>
                  </a:txBody>
                  <a:tcPr/>
                </a:tc>
                <a:extLst>
                  <a:ext uri="{0D108BD9-81ED-4DB2-BD59-A6C34878D82A}">
                    <a16:rowId xmlns:a16="http://schemas.microsoft.com/office/drawing/2014/main" val="1635778115"/>
                  </a:ext>
                </a:extLst>
              </a:tr>
            </a:tbl>
          </a:graphicData>
        </a:graphic>
      </p:graphicFrame>
      <p:graphicFrame>
        <p:nvGraphicFramePr>
          <p:cNvPr id="6" name="Table 6">
            <a:extLst>
              <a:ext uri="{FF2B5EF4-FFF2-40B4-BE49-F238E27FC236}">
                <a16:creationId xmlns:a16="http://schemas.microsoft.com/office/drawing/2014/main" id="{4CDE357C-514E-4E12-94D4-590387A2A16F}"/>
              </a:ext>
            </a:extLst>
          </p:cNvPr>
          <p:cNvGraphicFramePr>
            <a:graphicFrameLocks noGrp="1"/>
          </p:cNvGraphicFramePr>
          <p:nvPr>
            <p:extLst>
              <p:ext uri="{D42A27DB-BD31-4B8C-83A1-F6EECF244321}">
                <p14:modId xmlns:p14="http://schemas.microsoft.com/office/powerpoint/2010/main" val="631848186"/>
              </p:ext>
            </p:extLst>
          </p:nvPr>
        </p:nvGraphicFramePr>
        <p:xfrm>
          <a:off x="438147" y="3705754"/>
          <a:ext cx="11120440" cy="1285240"/>
        </p:xfrm>
        <a:graphic>
          <a:graphicData uri="http://schemas.openxmlformats.org/drawingml/2006/table">
            <a:tbl>
              <a:tblPr firstRow="1" bandRow="1">
                <a:tableStyleId>{5C22544A-7EE6-4342-B048-85BDC9FD1C3A}</a:tableStyleId>
              </a:tblPr>
              <a:tblGrid>
                <a:gridCol w="719141">
                  <a:extLst>
                    <a:ext uri="{9D8B030D-6E8A-4147-A177-3AD203B41FA5}">
                      <a16:colId xmlns:a16="http://schemas.microsoft.com/office/drawing/2014/main" val="4220977778"/>
                    </a:ext>
                  </a:extLst>
                </a:gridCol>
                <a:gridCol w="10401299">
                  <a:extLst>
                    <a:ext uri="{9D8B030D-6E8A-4147-A177-3AD203B41FA5}">
                      <a16:colId xmlns:a16="http://schemas.microsoft.com/office/drawing/2014/main" val="4012538606"/>
                    </a:ext>
                  </a:extLst>
                </a:gridCol>
              </a:tblGrid>
              <a:tr h="370840">
                <a:tc>
                  <a:txBody>
                    <a:bodyPr/>
                    <a:lstStyle/>
                    <a:p>
                      <a:r>
                        <a:rPr lang="en-US" dirty="0"/>
                        <a:t>2. </a:t>
                      </a:r>
                      <a:endParaRPr lang="en-ZA" dirty="0"/>
                    </a:p>
                  </a:txBody>
                  <a:tcPr/>
                </a:tc>
                <a:tc>
                  <a:txBody>
                    <a:bodyPr/>
                    <a:lstStyle/>
                    <a:p>
                      <a:r>
                        <a:rPr lang="en-US" dirty="0"/>
                        <a:t>Is the software accessible?</a:t>
                      </a:r>
                      <a:endParaRPr lang="en-ZA" dirty="0"/>
                    </a:p>
                  </a:txBody>
                  <a:tcPr/>
                </a:tc>
                <a:extLst>
                  <a:ext uri="{0D108BD9-81ED-4DB2-BD59-A6C34878D82A}">
                    <a16:rowId xmlns:a16="http://schemas.microsoft.com/office/drawing/2014/main" val="1877847570"/>
                  </a:ext>
                </a:extLst>
              </a:tr>
              <a:tr h="370840">
                <a:tc>
                  <a:txBody>
                    <a:bodyPr/>
                    <a:lstStyle/>
                    <a:p>
                      <a:r>
                        <a:rPr lang="en-US" dirty="0"/>
                        <a:t>a) </a:t>
                      </a:r>
                    </a:p>
                    <a:p>
                      <a:r>
                        <a:rPr lang="en-US" dirty="0"/>
                        <a:t>b)</a:t>
                      </a:r>
                    </a:p>
                    <a:p>
                      <a:r>
                        <a:rPr lang="en-US" dirty="0"/>
                        <a:t>c)</a:t>
                      </a:r>
                      <a:endParaRPr lang="en-ZA" dirty="0"/>
                    </a:p>
                  </a:txBody>
                  <a:tcPr/>
                </a:tc>
                <a:tc>
                  <a:txBody>
                    <a:bodyPr/>
                    <a:lstStyle/>
                    <a:p>
                      <a:r>
                        <a:rPr lang="en-US" dirty="0"/>
                        <a:t>Can teachers and learners use the software with ease? Is there a comprehensive instructional manual?</a:t>
                      </a:r>
                    </a:p>
                    <a:p>
                      <a:r>
                        <a:rPr lang="en-ZA" dirty="0"/>
                        <a:t>Can learners progress easily from one lesson to the next and save completed work?</a:t>
                      </a:r>
                    </a:p>
                    <a:p>
                      <a:r>
                        <a:rPr lang="en-ZA" dirty="0"/>
                        <a:t>Can learners exit from any point and save their work?</a:t>
                      </a:r>
                    </a:p>
                  </a:txBody>
                  <a:tcPr/>
                </a:tc>
                <a:extLst>
                  <a:ext uri="{0D108BD9-81ED-4DB2-BD59-A6C34878D82A}">
                    <a16:rowId xmlns:a16="http://schemas.microsoft.com/office/drawing/2014/main" val="865609187"/>
                  </a:ext>
                </a:extLst>
              </a:tr>
            </a:tbl>
          </a:graphicData>
        </a:graphic>
      </p:graphicFrame>
      <p:graphicFrame>
        <p:nvGraphicFramePr>
          <p:cNvPr id="7" name="Table 7">
            <a:extLst>
              <a:ext uri="{FF2B5EF4-FFF2-40B4-BE49-F238E27FC236}">
                <a16:creationId xmlns:a16="http://schemas.microsoft.com/office/drawing/2014/main" id="{167FFDD1-B90A-4FF7-B22A-3B31FF9872C3}"/>
              </a:ext>
            </a:extLst>
          </p:cNvPr>
          <p:cNvGraphicFramePr>
            <a:graphicFrameLocks noGrp="1"/>
          </p:cNvGraphicFramePr>
          <p:nvPr>
            <p:extLst>
              <p:ext uri="{D42A27DB-BD31-4B8C-83A1-F6EECF244321}">
                <p14:modId xmlns:p14="http://schemas.microsoft.com/office/powerpoint/2010/main" val="474003027"/>
              </p:ext>
            </p:extLst>
          </p:nvPr>
        </p:nvGraphicFramePr>
        <p:xfrm>
          <a:off x="438146" y="5196629"/>
          <a:ext cx="11120440" cy="1010920"/>
        </p:xfrm>
        <a:graphic>
          <a:graphicData uri="http://schemas.openxmlformats.org/drawingml/2006/table">
            <a:tbl>
              <a:tblPr firstRow="1" bandRow="1">
                <a:tableStyleId>{5C22544A-7EE6-4342-B048-85BDC9FD1C3A}</a:tableStyleId>
              </a:tblPr>
              <a:tblGrid>
                <a:gridCol w="690567">
                  <a:extLst>
                    <a:ext uri="{9D8B030D-6E8A-4147-A177-3AD203B41FA5}">
                      <a16:colId xmlns:a16="http://schemas.microsoft.com/office/drawing/2014/main" val="3860016731"/>
                    </a:ext>
                  </a:extLst>
                </a:gridCol>
                <a:gridCol w="10429873">
                  <a:extLst>
                    <a:ext uri="{9D8B030D-6E8A-4147-A177-3AD203B41FA5}">
                      <a16:colId xmlns:a16="http://schemas.microsoft.com/office/drawing/2014/main" val="3546141123"/>
                    </a:ext>
                  </a:extLst>
                </a:gridCol>
              </a:tblGrid>
              <a:tr h="370840">
                <a:tc>
                  <a:txBody>
                    <a:bodyPr/>
                    <a:lstStyle/>
                    <a:p>
                      <a:r>
                        <a:rPr lang="en-US" dirty="0"/>
                        <a:t>3.</a:t>
                      </a:r>
                      <a:endParaRPr lang="en-ZA" dirty="0"/>
                    </a:p>
                  </a:txBody>
                  <a:tcPr/>
                </a:tc>
                <a:tc>
                  <a:txBody>
                    <a:bodyPr/>
                    <a:lstStyle/>
                    <a:p>
                      <a:r>
                        <a:rPr lang="en-US" dirty="0"/>
                        <a:t>How does the software evaluate learners’ answers?</a:t>
                      </a:r>
                      <a:endParaRPr lang="en-ZA" dirty="0"/>
                    </a:p>
                  </a:txBody>
                  <a:tcPr/>
                </a:tc>
                <a:extLst>
                  <a:ext uri="{0D108BD9-81ED-4DB2-BD59-A6C34878D82A}">
                    <a16:rowId xmlns:a16="http://schemas.microsoft.com/office/drawing/2014/main" val="4270778041"/>
                  </a:ext>
                </a:extLst>
              </a:tr>
              <a:tr h="370840">
                <a:tc>
                  <a:txBody>
                    <a:bodyPr/>
                    <a:lstStyle/>
                    <a:p>
                      <a:r>
                        <a:rPr lang="en-US" dirty="0"/>
                        <a:t>a)</a:t>
                      </a:r>
                    </a:p>
                    <a:p>
                      <a:r>
                        <a:rPr lang="en-US" dirty="0"/>
                        <a:t>b)</a:t>
                      </a:r>
                      <a:endParaRPr lang="en-ZA" dirty="0"/>
                    </a:p>
                  </a:txBody>
                  <a:tcPr/>
                </a:tc>
                <a:tc>
                  <a:txBody>
                    <a:bodyPr/>
                    <a:lstStyle/>
                    <a:p>
                      <a:r>
                        <a:rPr lang="en-US" dirty="0"/>
                        <a:t>Does the package provide learners with extensive feedback after each response?</a:t>
                      </a:r>
                    </a:p>
                    <a:p>
                      <a:r>
                        <a:rPr lang="en-US" dirty="0"/>
                        <a:t>Does the feedback clearly illustrate the process required to solve the problem?</a:t>
                      </a:r>
                      <a:endParaRPr lang="en-ZA" dirty="0"/>
                    </a:p>
                  </a:txBody>
                  <a:tcPr/>
                </a:tc>
                <a:extLst>
                  <a:ext uri="{0D108BD9-81ED-4DB2-BD59-A6C34878D82A}">
                    <a16:rowId xmlns:a16="http://schemas.microsoft.com/office/drawing/2014/main" val="768646710"/>
                  </a:ext>
                </a:extLst>
              </a:tr>
            </a:tbl>
          </a:graphicData>
        </a:graphic>
      </p:graphicFrame>
      <p:sp>
        <p:nvSpPr>
          <p:cNvPr id="8" name="TextBox 7">
            <a:extLst>
              <a:ext uri="{FF2B5EF4-FFF2-40B4-BE49-F238E27FC236}">
                <a16:creationId xmlns:a16="http://schemas.microsoft.com/office/drawing/2014/main" id="{534DF4DD-D656-4714-9464-F0AAE28F04CB}"/>
              </a:ext>
            </a:extLst>
          </p:cNvPr>
          <p:cNvSpPr txBox="1"/>
          <p:nvPr/>
        </p:nvSpPr>
        <p:spPr>
          <a:xfrm>
            <a:off x="9186860" y="482690"/>
            <a:ext cx="2800353" cy="307777"/>
          </a:xfrm>
          <a:prstGeom prst="rect">
            <a:avLst/>
          </a:prstGeom>
          <a:noFill/>
        </p:spPr>
        <p:txBody>
          <a:bodyPr wrap="square" rtlCol="0">
            <a:spAutoFit/>
          </a:bodyPr>
          <a:lstStyle/>
          <a:p>
            <a:r>
              <a:rPr lang="en-US" sz="1400" b="1" dirty="0">
                <a:highlight>
                  <a:srgbClr val="FFFF00"/>
                </a:highlight>
              </a:rPr>
              <a:t>Refer to Table 6.2 on page 177</a:t>
            </a:r>
            <a:endParaRPr lang="en-ZA" sz="1400" b="1" dirty="0">
              <a:highlight>
                <a:srgbClr val="FFFF00"/>
              </a:highlight>
            </a:endParaRPr>
          </a:p>
        </p:txBody>
      </p:sp>
      <p:sp>
        <p:nvSpPr>
          <p:cNvPr id="9" name="TextBox 8">
            <a:extLst>
              <a:ext uri="{FF2B5EF4-FFF2-40B4-BE49-F238E27FC236}">
                <a16:creationId xmlns:a16="http://schemas.microsoft.com/office/drawing/2014/main" id="{E4AE07E9-E6D7-4343-AD16-F111BC6B022D}"/>
              </a:ext>
            </a:extLst>
          </p:cNvPr>
          <p:cNvSpPr txBox="1"/>
          <p:nvPr/>
        </p:nvSpPr>
        <p:spPr>
          <a:xfrm>
            <a:off x="8758231" y="6267783"/>
            <a:ext cx="2800353" cy="307777"/>
          </a:xfrm>
          <a:prstGeom prst="rect">
            <a:avLst/>
          </a:prstGeom>
          <a:noFill/>
        </p:spPr>
        <p:txBody>
          <a:bodyPr wrap="square" rtlCol="0">
            <a:spAutoFit/>
          </a:bodyPr>
          <a:lstStyle/>
          <a:p>
            <a:pPr algn="r"/>
            <a:r>
              <a:rPr lang="en-US" sz="1400" dirty="0"/>
              <a:t>Source: Hardman, 2008: 177</a:t>
            </a:r>
            <a:endParaRPr lang="en-ZA" sz="1400" dirty="0"/>
          </a:p>
        </p:txBody>
      </p:sp>
      <p:sp>
        <p:nvSpPr>
          <p:cNvPr id="10" name="TextBox 9">
            <a:extLst>
              <a:ext uri="{FF2B5EF4-FFF2-40B4-BE49-F238E27FC236}">
                <a16:creationId xmlns:a16="http://schemas.microsoft.com/office/drawing/2014/main" id="{7BE9328C-A5D6-46A5-8485-E29EA37060C9}"/>
              </a:ext>
            </a:extLst>
          </p:cNvPr>
          <p:cNvSpPr txBox="1"/>
          <p:nvPr/>
        </p:nvSpPr>
        <p:spPr>
          <a:xfrm>
            <a:off x="438146" y="214968"/>
            <a:ext cx="8620127" cy="338554"/>
          </a:xfrm>
          <a:prstGeom prst="rect">
            <a:avLst/>
          </a:prstGeom>
          <a:noFill/>
        </p:spPr>
        <p:txBody>
          <a:bodyPr wrap="square" rtlCol="0">
            <a:spAutoFit/>
          </a:bodyPr>
          <a:lstStyle/>
          <a:p>
            <a:r>
              <a:rPr lang="en-US" sz="1600" b="1" u="sng" dirty="0">
                <a:highlight>
                  <a:srgbClr val="00FFFF"/>
                </a:highlight>
              </a:rPr>
              <a:t>PART 1</a:t>
            </a:r>
            <a:endParaRPr lang="en-ZA" sz="1600" b="1" u="sng" dirty="0">
              <a:highlight>
                <a:srgbClr val="00FFFF"/>
              </a:highlight>
            </a:endParaRPr>
          </a:p>
        </p:txBody>
      </p:sp>
      <p:sp>
        <p:nvSpPr>
          <p:cNvPr id="11" name="TextBox 10">
            <a:extLst>
              <a:ext uri="{FF2B5EF4-FFF2-40B4-BE49-F238E27FC236}">
                <a16:creationId xmlns:a16="http://schemas.microsoft.com/office/drawing/2014/main" id="{65E85CD3-0A43-4D18-B0ED-727F097BCED5}"/>
              </a:ext>
            </a:extLst>
          </p:cNvPr>
          <p:cNvSpPr txBox="1"/>
          <p:nvPr/>
        </p:nvSpPr>
        <p:spPr>
          <a:xfrm>
            <a:off x="3624256" y="179553"/>
            <a:ext cx="3133732" cy="338554"/>
          </a:xfrm>
          <a:prstGeom prst="rect">
            <a:avLst/>
          </a:prstGeom>
          <a:noFill/>
        </p:spPr>
        <p:txBody>
          <a:bodyPr wrap="square" rtlCol="0">
            <a:spAutoFit/>
          </a:bodyPr>
          <a:lstStyle/>
          <a:p>
            <a:pPr algn="ctr"/>
            <a:r>
              <a:rPr lang="en-US" sz="1600" dirty="0"/>
              <a:t>9 marks per tool, 18 marks total</a:t>
            </a:r>
            <a:endParaRPr lang="en-ZA" sz="1600" dirty="0"/>
          </a:p>
        </p:txBody>
      </p:sp>
      <p:sp>
        <p:nvSpPr>
          <p:cNvPr id="12" name="TextBox 11">
            <a:extLst>
              <a:ext uri="{FF2B5EF4-FFF2-40B4-BE49-F238E27FC236}">
                <a16:creationId xmlns:a16="http://schemas.microsoft.com/office/drawing/2014/main" id="{86A63A1C-5FF2-4F34-8F0A-432DDA1A5DFD}"/>
              </a:ext>
            </a:extLst>
          </p:cNvPr>
          <p:cNvSpPr txBox="1"/>
          <p:nvPr/>
        </p:nvSpPr>
        <p:spPr>
          <a:xfrm>
            <a:off x="10425117" y="133119"/>
            <a:ext cx="1328737" cy="369332"/>
          </a:xfrm>
          <a:prstGeom prst="rect">
            <a:avLst/>
          </a:prstGeom>
          <a:noFill/>
        </p:spPr>
        <p:txBody>
          <a:bodyPr wrap="square" rtlCol="0">
            <a:spAutoFit/>
          </a:bodyPr>
          <a:lstStyle/>
          <a:p>
            <a:r>
              <a:rPr lang="en-US" b="1" dirty="0">
                <a:highlight>
                  <a:srgbClr val="00FFFF"/>
                </a:highlight>
              </a:rPr>
              <a:t>ACTIVITY 2</a:t>
            </a:r>
            <a:endParaRPr lang="en-ZA" b="1" dirty="0">
              <a:highlight>
                <a:srgbClr val="00FFFF"/>
              </a:highlight>
            </a:endParaRPr>
          </a:p>
        </p:txBody>
      </p:sp>
    </p:spTree>
    <p:custDataLst>
      <p:tags r:id="rId1"/>
    </p:custDataLst>
    <p:extLst>
      <p:ext uri="{BB962C8B-B14F-4D97-AF65-F5344CB8AC3E}">
        <p14:creationId xmlns:p14="http://schemas.microsoft.com/office/powerpoint/2010/main" val="1564654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D74C5-AF80-466D-989E-741F39F0D39F}"/>
              </a:ext>
            </a:extLst>
          </p:cNvPr>
          <p:cNvSpPr txBox="1"/>
          <p:nvPr/>
        </p:nvSpPr>
        <p:spPr>
          <a:xfrm>
            <a:off x="438146" y="482691"/>
            <a:ext cx="8620127" cy="338554"/>
          </a:xfrm>
          <a:prstGeom prst="rect">
            <a:avLst/>
          </a:prstGeom>
          <a:noFill/>
        </p:spPr>
        <p:txBody>
          <a:bodyPr wrap="square" rtlCol="0">
            <a:spAutoFit/>
          </a:bodyPr>
          <a:lstStyle/>
          <a:p>
            <a:r>
              <a:rPr lang="en-US" sz="1600" dirty="0"/>
              <a:t>Consider the three tools chosen in Activity 1 and </a:t>
            </a:r>
            <a:r>
              <a:rPr lang="en-US" sz="1600" b="1" dirty="0">
                <a:highlight>
                  <a:srgbClr val="FFFF00"/>
                </a:highlight>
              </a:rPr>
              <a:t>evaluate two </a:t>
            </a:r>
            <a:r>
              <a:rPr lang="en-US" sz="1600" dirty="0"/>
              <a:t>of them by comparing the table below.</a:t>
            </a:r>
            <a:endParaRPr lang="en-ZA" sz="1600" dirty="0"/>
          </a:p>
        </p:txBody>
      </p:sp>
      <p:graphicFrame>
        <p:nvGraphicFramePr>
          <p:cNvPr id="5" name="Table 5">
            <a:extLst>
              <a:ext uri="{FF2B5EF4-FFF2-40B4-BE49-F238E27FC236}">
                <a16:creationId xmlns:a16="http://schemas.microsoft.com/office/drawing/2014/main" id="{42B1F46B-8524-4B64-A9D5-D2E5B53B7F7E}"/>
              </a:ext>
            </a:extLst>
          </p:cNvPr>
          <p:cNvGraphicFramePr>
            <a:graphicFrameLocks noGrp="1"/>
          </p:cNvGraphicFramePr>
          <p:nvPr>
            <p:extLst>
              <p:ext uri="{D42A27DB-BD31-4B8C-83A1-F6EECF244321}">
                <p14:modId xmlns:p14="http://schemas.microsoft.com/office/powerpoint/2010/main" val="1709080614"/>
              </p:ext>
            </p:extLst>
          </p:nvPr>
        </p:nvGraphicFramePr>
        <p:xfrm>
          <a:off x="438147" y="919691"/>
          <a:ext cx="11120441" cy="1285240"/>
        </p:xfrm>
        <a:graphic>
          <a:graphicData uri="http://schemas.openxmlformats.org/drawingml/2006/table">
            <a:tbl>
              <a:tblPr firstRow="1" bandRow="1">
                <a:tableStyleId>{5C22544A-7EE6-4342-B048-85BDC9FD1C3A}</a:tableStyleId>
              </a:tblPr>
              <a:tblGrid>
                <a:gridCol w="729781">
                  <a:extLst>
                    <a:ext uri="{9D8B030D-6E8A-4147-A177-3AD203B41FA5}">
                      <a16:colId xmlns:a16="http://schemas.microsoft.com/office/drawing/2014/main" val="183979061"/>
                    </a:ext>
                  </a:extLst>
                </a:gridCol>
                <a:gridCol w="10390660">
                  <a:extLst>
                    <a:ext uri="{9D8B030D-6E8A-4147-A177-3AD203B41FA5}">
                      <a16:colId xmlns:a16="http://schemas.microsoft.com/office/drawing/2014/main" val="2839479315"/>
                    </a:ext>
                  </a:extLst>
                </a:gridCol>
              </a:tblGrid>
              <a:tr h="370840">
                <a:tc>
                  <a:txBody>
                    <a:bodyPr/>
                    <a:lstStyle/>
                    <a:p>
                      <a:r>
                        <a:rPr lang="en-US" dirty="0"/>
                        <a:t>4.</a:t>
                      </a:r>
                      <a:endParaRPr lang="en-ZA" dirty="0"/>
                    </a:p>
                  </a:txBody>
                  <a:tcPr/>
                </a:tc>
                <a:tc>
                  <a:txBody>
                    <a:bodyPr/>
                    <a:lstStyle/>
                    <a:p>
                      <a:r>
                        <a:rPr lang="en-US" dirty="0"/>
                        <a:t>Does the software’s design support learning?</a:t>
                      </a:r>
                      <a:endParaRPr lang="en-ZA" dirty="0"/>
                    </a:p>
                  </a:txBody>
                  <a:tcPr/>
                </a:tc>
                <a:extLst>
                  <a:ext uri="{0D108BD9-81ED-4DB2-BD59-A6C34878D82A}">
                    <a16:rowId xmlns:a16="http://schemas.microsoft.com/office/drawing/2014/main" val="3321022851"/>
                  </a:ext>
                </a:extLst>
              </a:tr>
              <a:tr h="351897">
                <a:tc>
                  <a:txBody>
                    <a:bodyPr/>
                    <a:lstStyle/>
                    <a:p>
                      <a:r>
                        <a:rPr lang="en-US" dirty="0"/>
                        <a:t>a)</a:t>
                      </a:r>
                    </a:p>
                    <a:p>
                      <a:endParaRPr lang="en-ZA" dirty="0"/>
                    </a:p>
                  </a:txBody>
                  <a:tcPr/>
                </a:tc>
                <a:tc>
                  <a:txBody>
                    <a:bodyPr/>
                    <a:lstStyle/>
                    <a:p>
                      <a:r>
                        <a:rPr lang="en-US" dirty="0"/>
                        <a:t>Does the software offer exercises that can adjusted according to these learner variables: age, gender, home language, specific learning needs, deductive or inductive reasoning, field-dependent or –independent reasoning, and visual, auditory and kinesthetic learning styles?</a:t>
                      </a:r>
                      <a:endParaRPr lang="en-ZA" dirty="0"/>
                    </a:p>
                  </a:txBody>
                  <a:tcPr/>
                </a:tc>
                <a:extLst>
                  <a:ext uri="{0D108BD9-81ED-4DB2-BD59-A6C34878D82A}">
                    <a16:rowId xmlns:a16="http://schemas.microsoft.com/office/drawing/2014/main" val="1635778115"/>
                  </a:ext>
                </a:extLst>
              </a:tr>
            </a:tbl>
          </a:graphicData>
        </a:graphic>
      </p:graphicFrame>
      <p:graphicFrame>
        <p:nvGraphicFramePr>
          <p:cNvPr id="6" name="Table 6">
            <a:extLst>
              <a:ext uri="{FF2B5EF4-FFF2-40B4-BE49-F238E27FC236}">
                <a16:creationId xmlns:a16="http://schemas.microsoft.com/office/drawing/2014/main" id="{4CDE357C-514E-4E12-94D4-590387A2A16F}"/>
              </a:ext>
            </a:extLst>
          </p:cNvPr>
          <p:cNvGraphicFramePr>
            <a:graphicFrameLocks noGrp="1"/>
          </p:cNvGraphicFramePr>
          <p:nvPr>
            <p:extLst>
              <p:ext uri="{D42A27DB-BD31-4B8C-83A1-F6EECF244321}">
                <p14:modId xmlns:p14="http://schemas.microsoft.com/office/powerpoint/2010/main" val="2661387211"/>
              </p:ext>
            </p:extLst>
          </p:nvPr>
        </p:nvGraphicFramePr>
        <p:xfrm>
          <a:off x="438146" y="2350928"/>
          <a:ext cx="11120440" cy="1010920"/>
        </p:xfrm>
        <a:graphic>
          <a:graphicData uri="http://schemas.openxmlformats.org/drawingml/2006/table">
            <a:tbl>
              <a:tblPr firstRow="1" bandRow="1">
                <a:tableStyleId>{5C22544A-7EE6-4342-B048-85BDC9FD1C3A}</a:tableStyleId>
              </a:tblPr>
              <a:tblGrid>
                <a:gridCol w="719141">
                  <a:extLst>
                    <a:ext uri="{9D8B030D-6E8A-4147-A177-3AD203B41FA5}">
                      <a16:colId xmlns:a16="http://schemas.microsoft.com/office/drawing/2014/main" val="4220977778"/>
                    </a:ext>
                  </a:extLst>
                </a:gridCol>
                <a:gridCol w="10401299">
                  <a:extLst>
                    <a:ext uri="{9D8B030D-6E8A-4147-A177-3AD203B41FA5}">
                      <a16:colId xmlns:a16="http://schemas.microsoft.com/office/drawing/2014/main" val="4012538606"/>
                    </a:ext>
                  </a:extLst>
                </a:gridCol>
              </a:tblGrid>
              <a:tr h="370840">
                <a:tc>
                  <a:txBody>
                    <a:bodyPr/>
                    <a:lstStyle/>
                    <a:p>
                      <a:r>
                        <a:rPr lang="en-US" dirty="0"/>
                        <a:t>5.</a:t>
                      </a:r>
                      <a:endParaRPr lang="en-ZA" dirty="0"/>
                    </a:p>
                  </a:txBody>
                  <a:tcPr/>
                </a:tc>
                <a:tc>
                  <a:txBody>
                    <a:bodyPr/>
                    <a:lstStyle/>
                    <a:p>
                      <a:r>
                        <a:rPr lang="en-US" dirty="0"/>
                        <a:t>How are the exercises arranged?</a:t>
                      </a:r>
                      <a:endParaRPr lang="en-ZA" dirty="0"/>
                    </a:p>
                  </a:txBody>
                  <a:tcPr/>
                </a:tc>
                <a:extLst>
                  <a:ext uri="{0D108BD9-81ED-4DB2-BD59-A6C34878D82A}">
                    <a16:rowId xmlns:a16="http://schemas.microsoft.com/office/drawing/2014/main" val="1877847570"/>
                  </a:ext>
                </a:extLst>
              </a:tr>
              <a:tr h="370840">
                <a:tc>
                  <a:txBody>
                    <a:bodyPr/>
                    <a:lstStyle/>
                    <a:p>
                      <a:r>
                        <a:rPr lang="en-US" dirty="0"/>
                        <a:t>a) </a:t>
                      </a:r>
                    </a:p>
                    <a:p>
                      <a:r>
                        <a:rPr lang="en-US" dirty="0"/>
                        <a:t>b)</a:t>
                      </a:r>
                    </a:p>
                  </a:txBody>
                  <a:tcPr/>
                </a:tc>
                <a:tc>
                  <a:txBody>
                    <a:bodyPr/>
                    <a:lstStyle/>
                    <a:p>
                      <a:r>
                        <a:rPr lang="en-US" dirty="0"/>
                        <a:t>Are the exercises designed on a progressing scale of difficulty?</a:t>
                      </a:r>
                    </a:p>
                    <a:p>
                      <a:r>
                        <a:rPr lang="en-US" dirty="0"/>
                        <a:t>Are the exercises grouped according to curriculum topic areas?</a:t>
                      </a:r>
                      <a:endParaRPr lang="en-ZA" dirty="0"/>
                    </a:p>
                  </a:txBody>
                  <a:tcPr/>
                </a:tc>
                <a:extLst>
                  <a:ext uri="{0D108BD9-81ED-4DB2-BD59-A6C34878D82A}">
                    <a16:rowId xmlns:a16="http://schemas.microsoft.com/office/drawing/2014/main" val="865609187"/>
                  </a:ext>
                </a:extLst>
              </a:tr>
            </a:tbl>
          </a:graphicData>
        </a:graphic>
      </p:graphicFrame>
      <p:graphicFrame>
        <p:nvGraphicFramePr>
          <p:cNvPr id="7" name="Table 7">
            <a:extLst>
              <a:ext uri="{FF2B5EF4-FFF2-40B4-BE49-F238E27FC236}">
                <a16:creationId xmlns:a16="http://schemas.microsoft.com/office/drawing/2014/main" id="{167FFDD1-B90A-4FF7-B22A-3B31FF9872C3}"/>
              </a:ext>
            </a:extLst>
          </p:cNvPr>
          <p:cNvGraphicFramePr>
            <a:graphicFrameLocks noGrp="1"/>
          </p:cNvGraphicFramePr>
          <p:nvPr>
            <p:extLst>
              <p:ext uri="{D42A27DB-BD31-4B8C-83A1-F6EECF244321}">
                <p14:modId xmlns:p14="http://schemas.microsoft.com/office/powerpoint/2010/main" val="2813943776"/>
              </p:ext>
            </p:extLst>
          </p:nvPr>
        </p:nvGraphicFramePr>
        <p:xfrm>
          <a:off x="438146" y="3507845"/>
          <a:ext cx="11120440" cy="1010920"/>
        </p:xfrm>
        <a:graphic>
          <a:graphicData uri="http://schemas.openxmlformats.org/drawingml/2006/table">
            <a:tbl>
              <a:tblPr firstRow="1" bandRow="1">
                <a:tableStyleId>{5C22544A-7EE6-4342-B048-85BDC9FD1C3A}</a:tableStyleId>
              </a:tblPr>
              <a:tblGrid>
                <a:gridCol w="690567">
                  <a:extLst>
                    <a:ext uri="{9D8B030D-6E8A-4147-A177-3AD203B41FA5}">
                      <a16:colId xmlns:a16="http://schemas.microsoft.com/office/drawing/2014/main" val="3860016731"/>
                    </a:ext>
                  </a:extLst>
                </a:gridCol>
                <a:gridCol w="10429873">
                  <a:extLst>
                    <a:ext uri="{9D8B030D-6E8A-4147-A177-3AD203B41FA5}">
                      <a16:colId xmlns:a16="http://schemas.microsoft.com/office/drawing/2014/main" val="3546141123"/>
                    </a:ext>
                  </a:extLst>
                </a:gridCol>
              </a:tblGrid>
              <a:tr h="370840">
                <a:tc>
                  <a:txBody>
                    <a:bodyPr/>
                    <a:lstStyle/>
                    <a:p>
                      <a:r>
                        <a:rPr lang="en-US" dirty="0"/>
                        <a:t>6.</a:t>
                      </a:r>
                      <a:endParaRPr lang="en-ZA" dirty="0"/>
                    </a:p>
                  </a:txBody>
                  <a:tcPr/>
                </a:tc>
                <a:tc>
                  <a:txBody>
                    <a:bodyPr/>
                    <a:lstStyle/>
                    <a:p>
                      <a:r>
                        <a:rPr lang="en-US" dirty="0"/>
                        <a:t>Does the program focus on cognitive levels in the exercises?</a:t>
                      </a:r>
                      <a:endParaRPr lang="en-ZA" dirty="0"/>
                    </a:p>
                  </a:txBody>
                  <a:tcPr/>
                </a:tc>
                <a:extLst>
                  <a:ext uri="{0D108BD9-81ED-4DB2-BD59-A6C34878D82A}">
                    <a16:rowId xmlns:a16="http://schemas.microsoft.com/office/drawing/2014/main" val="4270778041"/>
                  </a:ext>
                </a:extLst>
              </a:tr>
              <a:tr h="370840">
                <a:tc>
                  <a:txBody>
                    <a:bodyPr/>
                    <a:lstStyle/>
                    <a:p>
                      <a:r>
                        <a:rPr lang="en-US" dirty="0"/>
                        <a:t>a)</a:t>
                      </a:r>
                    </a:p>
                  </a:txBody>
                  <a:tcPr/>
                </a:tc>
                <a:tc>
                  <a:txBody>
                    <a:bodyPr/>
                    <a:lstStyle/>
                    <a:p>
                      <a:r>
                        <a:rPr lang="en-US" dirty="0"/>
                        <a:t>For example, does the program focus on recognition, recall, comprehension, experiential learning and constructive understanding (using the computer to construct knowledge)?</a:t>
                      </a:r>
                      <a:endParaRPr lang="en-ZA" dirty="0"/>
                    </a:p>
                  </a:txBody>
                  <a:tcPr/>
                </a:tc>
                <a:extLst>
                  <a:ext uri="{0D108BD9-81ED-4DB2-BD59-A6C34878D82A}">
                    <a16:rowId xmlns:a16="http://schemas.microsoft.com/office/drawing/2014/main" val="768646710"/>
                  </a:ext>
                </a:extLst>
              </a:tr>
            </a:tbl>
          </a:graphicData>
        </a:graphic>
      </p:graphicFrame>
      <p:graphicFrame>
        <p:nvGraphicFramePr>
          <p:cNvPr id="2" name="Table 2">
            <a:extLst>
              <a:ext uri="{FF2B5EF4-FFF2-40B4-BE49-F238E27FC236}">
                <a16:creationId xmlns:a16="http://schemas.microsoft.com/office/drawing/2014/main" id="{0A7BC476-E957-4F29-B6B8-38725AA1D2DE}"/>
              </a:ext>
            </a:extLst>
          </p:cNvPr>
          <p:cNvGraphicFramePr>
            <a:graphicFrameLocks noGrp="1"/>
          </p:cNvGraphicFramePr>
          <p:nvPr>
            <p:extLst>
              <p:ext uri="{D42A27DB-BD31-4B8C-83A1-F6EECF244321}">
                <p14:modId xmlns:p14="http://schemas.microsoft.com/office/powerpoint/2010/main" val="243314438"/>
              </p:ext>
            </p:extLst>
          </p:nvPr>
        </p:nvGraphicFramePr>
        <p:xfrm>
          <a:off x="438146" y="4664762"/>
          <a:ext cx="11120440" cy="370840"/>
        </p:xfrm>
        <a:graphic>
          <a:graphicData uri="http://schemas.openxmlformats.org/drawingml/2006/table">
            <a:tbl>
              <a:tblPr firstRow="1" bandRow="1">
                <a:tableStyleId>{5C22544A-7EE6-4342-B048-85BDC9FD1C3A}</a:tableStyleId>
              </a:tblPr>
              <a:tblGrid>
                <a:gridCol w="676279">
                  <a:extLst>
                    <a:ext uri="{9D8B030D-6E8A-4147-A177-3AD203B41FA5}">
                      <a16:colId xmlns:a16="http://schemas.microsoft.com/office/drawing/2014/main" val="3141061708"/>
                    </a:ext>
                  </a:extLst>
                </a:gridCol>
                <a:gridCol w="10444161">
                  <a:extLst>
                    <a:ext uri="{9D8B030D-6E8A-4147-A177-3AD203B41FA5}">
                      <a16:colId xmlns:a16="http://schemas.microsoft.com/office/drawing/2014/main" val="37515519"/>
                    </a:ext>
                  </a:extLst>
                </a:gridCol>
              </a:tblGrid>
              <a:tr h="370840">
                <a:tc>
                  <a:txBody>
                    <a:bodyPr/>
                    <a:lstStyle/>
                    <a:p>
                      <a:r>
                        <a:rPr lang="en-US" dirty="0"/>
                        <a:t>7.</a:t>
                      </a:r>
                      <a:endParaRPr lang="en-ZA" dirty="0"/>
                    </a:p>
                  </a:txBody>
                  <a:tcPr/>
                </a:tc>
                <a:tc>
                  <a:txBody>
                    <a:bodyPr/>
                    <a:lstStyle/>
                    <a:p>
                      <a:r>
                        <a:rPr lang="en-US" dirty="0"/>
                        <a:t>Does the program provide opportunities for pair work, group work and individual work?</a:t>
                      </a:r>
                      <a:endParaRPr lang="en-ZA" dirty="0"/>
                    </a:p>
                  </a:txBody>
                  <a:tcPr/>
                </a:tc>
                <a:extLst>
                  <a:ext uri="{0D108BD9-81ED-4DB2-BD59-A6C34878D82A}">
                    <a16:rowId xmlns:a16="http://schemas.microsoft.com/office/drawing/2014/main" val="1579491335"/>
                  </a:ext>
                </a:extLst>
              </a:tr>
            </a:tbl>
          </a:graphicData>
        </a:graphic>
      </p:graphicFrame>
      <p:graphicFrame>
        <p:nvGraphicFramePr>
          <p:cNvPr id="3" name="Table 7">
            <a:extLst>
              <a:ext uri="{FF2B5EF4-FFF2-40B4-BE49-F238E27FC236}">
                <a16:creationId xmlns:a16="http://schemas.microsoft.com/office/drawing/2014/main" id="{CB1EA7F5-E77E-4B88-A996-E07FE3184C3E}"/>
              </a:ext>
            </a:extLst>
          </p:cNvPr>
          <p:cNvGraphicFramePr>
            <a:graphicFrameLocks noGrp="1"/>
          </p:cNvGraphicFramePr>
          <p:nvPr>
            <p:extLst>
              <p:ext uri="{D42A27DB-BD31-4B8C-83A1-F6EECF244321}">
                <p14:modId xmlns:p14="http://schemas.microsoft.com/office/powerpoint/2010/main" val="1748510215"/>
              </p:ext>
            </p:extLst>
          </p:nvPr>
        </p:nvGraphicFramePr>
        <p:xfrm>
          <a:off x="438146" y="5176835"/>
          <a:ext cx="11120440" cy="1285240"/>
        </p:xfrm>
        <a:graphic>
          <a:graphicData uri="http://schemas.openxmlformats.org/drawingml/2006/table">
            <a:tbl>
              <a:tblPr firstRow="1" bandRow="1">
                <a:tableStyleId>{5C22544A-7EE6-4342-B048-85BDC9FD1C3A}</a:tableStyleId>
              </a:tblPr>
              <a:tblGrid>
                <a:gridCol w="676279">
                  <a:extLst>
                    <a:ext uri="{9D8B030D-6E8A-4147-A177-3AD203B41FA5}">
                      <a16:colId xmlns:a16="http://schemas.microsoft.com/office/drawing/2014/main" val="3405649589"/>
                    </a:ext>
                  </a:extLst>
                </a:gridCol>
                <a:gridCol w="10444161">
                  <a:extLst>
                    <a:ext uri="{9D8B030D-6E8A-4147-A177-3AD203B41FA5}">
                      <a16:colId xmlns:a16="http://schemas.microsoft.com/office/drawing/2014/main" val="3836473140"/>
                    </a:ext>
                  </a:extLst>
                </a:gridCol>
              </a:tblGrid>
              <a:tr h="370840">
                <a:tc>
                  <a:txBody>
                    <a:bodyPr/>
                    <a:lstStyle/>
                    <a:p>
                      <a:r>
                        <a:rPr lang="en-US" dirty="0"/>
                        <a:t>8.</a:t>
                      </a:r>
                      <a:endParaRPr lang="en-ZA" dirty="0"/>
                    </a:p>
                  </a:txBody>
                  <a:tcPr/>
                </a:tc>
                <a:tc>
                  <a:txBody>
                    <a:bodyPr/>
                    <a:lstStyle/>
                    <a:p>
                      <a:r>
                        <a:rPr lang="en-US" dirty="0"/>
                        <a:t>Does the program track learners’ scores?</a:t>
                      </a:r>
                      <a:endParaRPr lang="en-ZA" dirty="0"/>
                    </a:p>
                  </a:txBody>
                  <a:tcPr/>
                </a:tc>
                <a:extLst>
                  <a:ext uri="{0D108BD9-81ED-4DB2-BD59-A6C34878D82A}">
                    <a16:rowId xmlns:a16="http://schemas.microsoft.com/office/drawing/2014/main" val="3560848011"/>
                  </a:ext>
                </a:extLst>
              </a:tr>
              <a:tr h="370840">
                <a:tc>
                  <a:txBody>
                    <a:bodyPr/>
                    <a:lstStyle/>
                    <a:p>
                      <a:r>
                        <a:rPr lang="en-US" dirty="0"/>
                        <a:t>a)</a:t>
                      </a:r>
                    </a:p>
                    <a:p>
                      <a:r>
                        <a:rPr lang="en-US" dirty="0"/>
                        <a:t>b)</a:t>
                      </a:r>
                    </a:p>
                  </a:txBody>
                  <a:tcPr/>
                </a:tc>
                <a:tc>
                  <a:txBody>
                    <a:bodyPr/>
                    <a:lstStyle/>
                    <a:p>
                      <a:r>
                        <a:rPr lang="en-US" dirty="0"/>
                        <a:t>Does the teacher have access to these scores?</a:t>
                      </a:r>
                    </a:p>
                    <a:p>
                      <a:r>
                        <a:rPr lang="en-US" dirty="0"/>
                        <a:t>Does the program record the number of times each learner attempts to answer a question as well as the number of right and wrong answers?</a:t>
                      </a:r>
                      <a:endParaRPr lang="en-ZA" dirty="0"/>
                    </a:p>
                  </a:txBody>
                  <a:tcPr/>
                </a:tc>
                <a:extLst>
                  <a:ext uri="{0D108BD9-81ED-4DB2-BD59-A6C34878D82A}">
                    <a16:rowId xmlns:a16="http://schemas.microsoft.com/office/drawing/2014/main" val="3016351169"/>
                  </a:ext>
                </a:extLst>
              </a:tr>
            </a:tbl>
          </a:graphicData>
        </a:graphic>
      </p:graphicFrame>
      <p:sp>
        <p:nvSpPr>
          <p:cNvPr id="8" name="TextBox 7">
            <a:extLst>
              <a:ext uri="{FF2B5EF4-FFF2-40B4-BE49-F238E27FC236}">
                <a16:creationId xmlns:a16="http://schemas.microsoft.com/office/drawing/2014/main" id="{024CF5BD-DCBF-4037-8F07-9BB716217A61}"/>
              </a:ext>
            </a:extLst>
          </p:cNvPr>
          <p:cNvSpPr txBox="1"/>
          <p:nvPr/>
        </p:nvSpPr>
        <p:spPr>
          <a:xfrm>
            <a:off x="9186860" y="482690"/>
            <a:ext cx="2800353" cy="307777"/>
          </a:xfrm>
          <a:prstGeom prst="rect">
            <a:avLst/>
          </a:prstGeom>
          <a:noFill/>
        </p:spPr>
        <p:txBody>
          <a:bodyPr wrap="square" rtlCol="0">
            <a:spAutoFit/>
          </a:bodyPr>
          <a:lstStyle/>
          <a:p>
            <a:r>
              <a:rPr lang="en-US" sz="1400" b="1" dirty="0">
                <a:highlight>
                  <a:srgbClr val="FFFF00"/>
                </a:highlight>
              </a:rPr>
              <a:t>Refer to Table 6.2 on page 177</a:t>
            </a:r>
            <a:endParaRPr lang="en-ZA" sz="1400" b="1" dirty="0">
              <a:highlight>
                <a:srgbClr val="FFFF00"/>
              </a:highlight>
            </a:endParaRPr>
          </a:p>
        </p:txBody>
      </p:sp>
      <p:sp>
        <p:nvSpPr>
          <p:cNvPr id="9" name="TextBox 8">
            <a:extLst>
              <a:ext uri="{FF2B5EF4-FFF2-40B4-BE49-F238E27FC236}">
                <a16:creationId xmlns:a16="http://schemas.microsoft.com/office/drawing/2014/main" id="{15747CC8-6756-4EE7-BBA9-93D341B142E9}"/>
              </a:ext>
            </a:extLst>
          </p:cNvPr>
          <p:cNvSpPr txBox="1"/>
          <p:nvPr/>
        </p:nvSpPr>
        <p:spPr>
          <a:xfrm>
            <a:off x="8758233" y="6462075"/>
            <a:ext cx="2800353" cy="307777"/>
          </a:xfrm>
          <a:prstGeom prst="rect">
            <a:avLst/>
          </a:prstGeom>
          <a:noFill/>
        </p:spPr>
        <p:txBody>
          <a:bodyPr wrap="square" rtlCol="0">
            <a:spAutoFit/>
          </a:bodyPr>
          <a:lstStyle/>
          <a:p>
            <a:pPr algn="r"/>
            <a:r>
              <a:rPr lang="en-US" sz="1400" dirty="0"/>
              <a:t>Source: Hardman, 2008: 177</a:t>
            </a:r>
            <a:endParaRPr lang="en-ZA" sz="1400" dirty="0"/>
          </a:p>
        </p:txBody>
      </p:sp>
      <p:sp>
        <p:nvSpPr>
          <p:cNvPr id="10" name="TextBox 9">
            <a:extLst>
              <a:ext uri="{FF2B5EF4-FFF2-40B4-BE49-F238E27FC236}">
                <a16:creationId xmlns:a16="http://schemas.microsoft.com/office/drawing/2014/main" id="{AE7B5382-3510-4656-874F-802EA0A14F4D}"/>
              </a:ext>
            </a:extLst>
          </p:cNvPr>
          <p:cNvSpPr txBox="1"/>
          <p:nvPr/>
        </p:nvSpPr>
        <p:spPr>
          <a:xfrm>
            <a:off x="10425117" y="133119"/>
            <a:ext cx="1328737" cy="369332"/>
          </a:xfrm>
          <a:prstGeom prst="rect">
            <a:avLst/>
          </a:prstGeom>
          <a:noFill/>
        </p:spPr>
        <p:txBody>
          <a:bodyPr wrap="square" rtlCol="0">
            <a:spAutoFit/>
          </a:bodyPr>
          <a:lstStyle/>
          <a:p>
            <a:r>
              <a:rPr lang="en-US" b="1" dirty="0">
                <a:highlight>
                  <a:srgbClr val="00FFFF"/>
                </a:highlight>
              </a:rPr>
              <a:t>ACTIVITY 2</a:t>
            </a:r>
            <a:endParaRPr lang="en-ZA" b="1" dirty="0">
              <a:highlight>
                <a:srgbClr val="00FFFF"/>
              </a:highlight>
            </a:endParaRPr>
          </a:p>
        </p:txBody>
      </p:sp>
    </p:spTree>
    <p:custDataLst>
      <p:tags r:id="rId1"/>
    </p:custDataLst>
    <p:extLst>
      <p:ext uri="{BB962C8B-B14F-4D97-AF65-F5344CB8AC3E}">
        <p14:creationId xmlns:p14="http://schemas.microsoft.com/office/powerpoint/2010/main" val="6583137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2117</TotalTime>
  <Words>1694</Words>
  <Application>Microsoft Office PowerPoint</Application>
  <PresentationFormat>Widescreen</PresentationFormat>
  <Paragraphs>176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ICTC6212 POE Touchpoint 1</vt:lpstr>
      <vt:lpstr>Activity 1: Unpacking TPACK</vt:lpstr>
      <vt:lpstr>PowerPoint Presentation</vt:lpstr>
      <vt:lpstr>Activity 1.1 Checklist</vt:lpstr>
      <vt:lpstr>PowerPoint Presentation</vt:lpstr>
      <vt:lpstr>Activity 1.2 Checklist</vt:lpstr>
      <vt:lpstr>Activity 2: Evaluating Software</vt:lpstr>
      <vt:lpstr>PowerPoint Presentation</vt:lpstr>
      <vt:lpstr>PowerPoint Presentation</vt:lpstr>
      <vt:lpstr>PowerPoint Presentation</vt:lpstr>
      <vt:lpstr>Example of a Software Evaluation </vt:lpstr>
      <vt:lpstr>PowerPoint Presentation</vt:lpstr>
      <vt:lpstr>PowerPoint Presentation</vt:lpstr>
      <vt:lpstr>PowerPoint Presentation</vt:lpstr>
      <vt:lpstr>Activity 3: The Lesson Plan in a South African Context</vt:lpstr>
      <vt:lpstr>PowerPoint Presentation</vt:lpstr>
      <vt:lpstr>PowerPoint Presentation</vt:lpstr>
      <vt:lpstr>PowerPoint Presentation</vt:lpstr>
      <vt:lpstr>Activity 3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Hudson-Reed</dc:creator>
  <cp:lastModifiedBy>Jessica Hudson-Reed</cp:lastModifiedBy>
  <cp:revision>2</cp:revision>
  <dcterms:created xsi:type="dcterms:W3CDTF">2021-10-13T09:24:52Z</dcterms:created>
  <dcterms:modified xsi:type="dcterms:W3CDTF">2021-10-21T09:32:31Z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C8CA3016-3E77-479C-90A8-251C3655AD25</vt:lpwstr>
  </property>
  <property fmtid="{D5CDD505-2E9C-101B-9397-08002B2CF9AE}" pid="3" name="ArticulatePath">
    <vt:lpwstr>https://advtechonline-my.sharepoint.com/personal/jhudson-reed_varsitycollege_co_za/Documents/ICTC6212/Final/Final/POE SUPPORT/POE Breakdown</vt:lpwstr>
  </property>
</Properties>
</file>